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268" r:id="rId2"/>
    <p:sldId id="267" r:id="rId3"/>
    <p:sldId id="269" r:id="rId4"/>
    <p:sldId id="256" r:id="rId5"/>
    <p:sldId id="257" r:id="rId6"/>
    <p:sldId id="262" r:id="rId7"/>
    <p:sldId id="261" r:id="rId8"/>
    <p:sldId id="259" r:id="rId9"/>
    <p:sldId id="265" r:id="rId10"/>
    <p:sldId id="263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Condensed" panose="02000000000000000000" pitchFamily="2" charset="0"/>
      <p:regular r:id="rId21"/>
      <p:bold r:id="rId22"/>
      <p:italic r:id="rId23"/>
      <p:boldItalic r:id="rId24"/>
    </p:embeddedFont>
    <p:embeddedFont>
      <p:font typeface="Roboto Condensed Light" panose="02000000000000000000" pitchFamily="2" charset="0"/>
      <p:regular r:id="rId25"/>
      <p:italic r:id="rId26"/>
    </p:embeddedFont>
    <p:embeddedFont>
      <p:font typeface="VT323" pitchFamily="49" charset="77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redits" id="{ECED6719-5D1C-3545-83BF-56A5D7C7B674}">
          <p14:sldIdLst>
            <p14:sldId id="268"/>
          </p14:sldIdLst>
        </p14:section>
        <p14:section name="SUMMARY" id="{17AE2ECB-1227-C846-AFA4-82E12710F5D9}">
          <p14:sldIdLst>
            <p14:sldId id="267"/>
            <p14:sldId id="269"/>
          </p14:sldIdLst>
        </p14:section>
        <p14:section name="TITLE" id="{6FDE6873-13C4-8E4B-A782-F234625B1C4B}">
          <p14:sldIdLst>
            <p14:sldId id="256"/>
            <p14:sldId id="257"/>
          </p14:sldIdLst>
        </p14:section>
        <p14:section name="Section 2" id="{2D5738B6-5FE2-F247-817A-D1B762F446FD}">
          <p14:sldIdLst>
            <p14:sldId id="262"/>
          </p14:sldIdLst>
        </p14:section>
        <p14:section name="Section 3" id="{62ACE2EB-2EF0-3A42-924A-6E541E40C9C8}">
          <p14:sldIdLst>
            <p14:sldId id="261"/>
          </p14:sldIdLst>
        </p14:section>
        <p14:section name="Section 4" id="{04BE8C79-407A-CF4C-9C51-491AA38B75B0}">
          <p14:sldIdLst>
            <p14:sldId id="259"/>
          </p14:sldIdLst>
        </p14:section>
        <p14:section name="Section 5" id="{DD2EEF39-9A92-4440-88C3-5461A684ED08}">
          <p14:sldIdLst>
            <p14:sldId id="265"/>
          </p14:sldIdLst>
        </p14:section>
        <p14:section name="Section 6" id="{5F3A618C-81B9-6544-B2F9-BD3F84160E91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2EC"/>
    <a:srgbClr val="77BAFD"/>
    <a:srgbClr val="CBD7EE"/>
    <a:srgbClr val="F2E6FA"/>
    <a:srgbClr val="BACDFF"/>
    <a:srgbClr val="ECD3E6"/>
    <a:srgbClr val="FBD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01"/>
    <p:restoredTop sz="94719"/>
  </p:normalViewPr>
  <p:slideViewPr>
    <p:cSldViewPr snapToGrid="0">
      <p:cViewPr>
        <p:scale>
          <a:sx n="122" d="100"/>
          <a:sy n="122" d="100"/>
        </p:scale>
        <p:origin x="252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alpha val="28000"/>
              </a:schemeClr>
            </a:solidFill>
            <a:ln w="15875">
              <a:solidFill>
                <a:schemeClr val="bg1">
                  <a:alpha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After messaging you</c:v>
                </c:pt>
                <c:pt idx="1">
                  <c:v>After going on 1 date</c:v>
                </c:pt>
                <c:pt idx="2">
                  <c:v>After going on &gt;1 date</c:v>
                </c:pt>
                <c:pt idx="3">
                  <c:v>After meeting your friends</c:v>
                </c:pt>
                <c:pt idx="4">
                  <c:v>After meeting your family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7.0000000000000007E-2</c:v>
                </c:pt>
                <c:pt idx="1">
                  <c:v>0.28999999999999998</c:v>
                </c:pt>
                <c:pt idx="2">
                  <c:v>0.74</c:v>
                </c:pt>
                <c:pt idx="3">
                  <c:v>0.83</c:v>
                </c:pt>
                <c:pt idx="4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3F-1D47-97A6-8F48AF9AC8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57444591"/>
        <c:axId val="457425647"/>
      </c:barChart>
      <c:catAx>
        <c:axId val="45744459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pPr>
            <a:endParaRPr lang="en-US"/>
          </a:p>
        </c:txPr>
        <c:crossAx val="457425647"/>
        <c:crosses val="autoZero"/>
        <c:auto val="1"/>
        <c:lblAlgn val="ctr"/>
        <c:lblOffset val="100"/>
        <c:noMultiLvlLbl val="0"/>
      </c:catAx>
      <c:valAx>
        <c:axId val="457425647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4574445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57901-4429-5746-9420-1A4415237DD9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FBB86-F700-8248-81E3-D5DEED56B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550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[This is the summary zoom slide. It was made by going to Insert &gt; Zoom &gt; Summary Zoom.]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FBB86-F700-8248-81E3-D5DEED56B9A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093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case the previous slide doesn’t work/you don’t have Slide Zoom on PowerPoint. These are basically images of the slides, with links on them. </a:t>
            </a:r>
            <a:br>
              <a:rPr lang="en-GB" dirty="0"/>
            </a:br>
            <a:r>
              <a:rPr lang="en-GB" dirty="0"/>
              <a:t>Right click and click Link so that when you press on the slides, it jumps straight to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FBB86-F700-8248-81E3-D5DEED56B9A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132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FBB86-F700-8248-81E3-D5DEED56B9A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918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FBB86-F700-8248-81E3-D5DEED56B9A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160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[To update the photos, right click on them and click “Change Picture”]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FBB86-F700-8248-81E3-D5DEED56B9A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201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4C9A3A85-2848-54BB-CB2F-ADC4EC3D3A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6191" b="36191"/>
          <a:stretch/>
        </p:blipFill>
        <p:spPr>
          <a:xfrm>
            <a:off x="0" y="0"/>
            <a:ext cx="12192000" cy="6861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84813-2328-F128-7EE9-69A7B3AC8A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448" y="1155326"/>
            <a:ext cx="7655052" cy="2391424"/>
          </a:xfrm>
        </p:spPr>
        <p:txBody>
          <a:bodyPr wrap="square" anchor="t">
            <a:noAutofit/>
          </a:bodyPr>
          <a:lstStyle>
            <a:lvl1pPr algn="l">
              <a:defRPr sz="16600" spc="300">
                <a:solidFill>
                  <a:schemeClr val="bg1"/>
                </a:solidFill>
                <a:latin typeface="VT323" pitchFamily="49" charset="77"/>
              </a:defRPr>
            </a:lvl1pPr>
          </a:lstStyle>
          <a:p>
            <a:r>
              <a:rPr lang="en-GB" dirty="0"/>
              <a:t>GHOSTING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8F1AF7-01C4-E666-1BF2-821415CA75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6448" y="1004703"/>
            <a:ext cx="7655052" cy="341632"/>
          </a:xfrm>
        </p:spPr>
        <p:txBody>
          <a:bodyPr wrap="square" anchor="t">
            <a:spAutoFit/>
          </a:bodyPr>
          <a:lstStyle>
            <a:lvl1pPr marL="0" indent="0" algn="l">
              <a:buNone/>
              <a:defRPr sz="1800" b="1" i="0" spc="3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HK" dirty="0">
                <a:effectLst/>
              </a:rPr>
              <a:t>TXT </a:t>
            </a:r>
            <a:r>
              <a:rPr lang="en-HK" dirty="0" err="1">
                <a:effectLst/>
              </a:rPr>
              <a:t>Minisode</a:t>
            </a:r>
            <a:r>
              <a:rPr lang="en-HK" dirty="0">
                <a:effectLst/>
              </a:rPr>
              <a:t> 1: BLUE HOUR themed PowerPoint template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237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solidFill>
          <a:srgbClr val="CB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7E86B132-3458-B7A0-B77D-8F3BCE148C84}"/>
              </a:ext>
            </a:extLst>
          </p:cNvPr>
          <p:cNvGrpSpPr/>
          <p:nvPr userDrawn="1"/>
        </p:nvGrpSpPr>
        <p:grpSpPr>
          <a:xfrm>
            <a:off x="233549" y="285138"/>
            <a:ext cx="11724901" cy="6287724"/>
            <a:chOff x="467099" y="411658"/>
            <a:chExt cx="11217896" cy="60158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D5BC55-A8CC-B318-E42C-7ED67E6AEF94}"/>
                </a:ext>
              </a:extLst>
            </p:cNvPr>
            <p:cNvSpPr/>
            <p:nvPr userDrawn="1"/>
          </p:nvSpPr>
          <p:spPr>
            <a:xfrm rot="10800000">
              <a:off x="467099" y="810704"/>
              <a:ext cx="11217896" cy="5217739"/>
            </a:xfrm>
            <a:prstGeom prst="rect">
              <a:avLst/>
            </a:prstGeom>
            <a:solidFill>
              <a:schemeClr val="accent3"/>
            </a:solidFill>
            <a:ln w="158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84B78B-B802-808B-7026-54CAF89E001E}"/>
                </a:ext>
              </a:extLst>
            </p:cNvPr>
            <p:cNvSpPr/>
            <p:nvPr userDrawn="1"/>
          </p:nvSpPr>
          <p:spPr>
            <a:xfrm>
              <a:off x="467099" y="810703"/>
              <a:ext cx="11217895" cy="433635"/>
            </a:xfrm>
            <a:prstGeom prst="rect">
              <a:avLst/>
            </a:prstGeom>
            <a:solidFill>
              <a:schemeClr val="accent4"/>
            </a:solidFill>
            <a:ln w="158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ound Same-side Corner of Rectangle 10">
              <a:extLst>
                <a:ext uri="{FF2B5EF4-FFF2-40B4-BE49-F238E27FC236}">
                  <a16:creationId xmlns:a16="http://schemas.microsoft.com/office/drawing/2014/main" id="{C3FE4AA8-D035-BB50-0717-5E9E5B5259FA}"/>
                </a:ext>
              </a:extLst>
            </p:cNvPr>
            <p:cNvSpPr/>
            <p:nvPr userDrawn="1"/>
          </p:nvSpPr>
          <p:spPr>
            <a:xfrm flipV="1">
              <a:off x="467099" y="6036281"/>
              <a:ext cx="11217895" cy="391209"/>
            </a:xfrm>
            <a:prstGeom prst="round2SameRect">
              <a:avLst>
                <a:gd name="adj1" fmla="val 26306"/>
                <a:gd name="adj2" fmla="val 0"/>
              </a:avLst>
            </a:prstGeom>
            <a:solidFill>
              <a:schemeClr val="accent5"/>
            </a:solidFill>
            <a:ln w="158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ound Same-side Corner of Rectangle 11">
              <a:extLst>
                <a:ext uri="{FF2B5EF4-FFF2-40B4-BE49-F238E27FC236}">
                  <a16:creationId xmlns:a16="http://schemas.microsoft.com/office/drawing/2014/main" id="{64EE0A88-0091-DB83-C820-45CD7F42903A}"/>
                </a:ext>
              </a:extLst>
            </p:cNvPr>
            <p:cNvSpPr/>
            <p:nvPr userDrawn="1"/>
          </p:nvSpPr>
          <p:spPr>
            <a:xfrm rot="10800000" flipV="1">
              <a:off x="467099" y="411658"/>
              <a:ext cx="3166599" cy="394384"/>
            </a:xfrm>
            <a:custGeom>
              <a:avLst/>
              <a:gdLst>
                <a:gd name="connsiteX0" fmla="*/ 102911 w 3149224"/>
                <a:gd name="connsiteY0" fmla="*/ 0 h 391209"/>
                <a:gd name="connsiteX1" fmla="*/ 3046313 w 3149224"/>
                <a:gd name="connsiteY1" fmla="*/ 0 h 391209"/>
                <a:gd name="connsiteX2" fmla="*/ 3149224 w 3149224"/>
                <a:gd name="connsiteY2" fmla="*/ 102911 h 391209"/>
                <a:gd name="connsiteX3" fmla="*/ 3149224 w 3149224"/>
                <a:gd name="connsiteY3" fmla="*/ 391209 h 391209"/>
                <a:gd name="connsiteX4" fmla="*/ 3149224 w 3149224"/>
                <a:gd name="connsiteY4" fmla="*/ 391209 h 391209"/>
                <a:gd name="connsiteX5" fmla="*/ 0 w 3149224"/>
                <a:gd name="connsiteY5" fmla="*/ 391209 h 391209"/>
                <a:gd name="connsiteX6" fmla="*/ 0 w 3149224"/>
                <a:gd name="connsiteY6" fmla="*/ 391209 h 391209"/>
                <a:gd name="connsiteX7" fmla="*/ 0 w 3149224"/>
                <a:gd name="connsiteY7" fmla="*/ 102911 h 391209"/>
                <a:gd name="connsiteX8" fmla="*/ 102911 w 3149224"/>
                <a:gd name="connsiteY8" fmla="*/ 0 h 391209"/>
                <a:gd name="connsiteX0" fmla="*/ 353736 w 3149224"/>
                <a:gd name="connsiteY0" fmla="*/ 0 h 391209"/>
                <a:gd name="connsiteX1" fmla="*/ 3046313 w 3149224"/>
                <a:gd name="connsiteY1" fmla="*/ 0 h 391209"/>
                <a:gd name="connsiteX2" fmla="*/ 3149224 w 3149224"/>
                <a:gd name="connsiteY2" fmla="*/ 102911 h 391209"/>
                <a:gd name="connsiteX3" fmla="*/ 3149224 w 3149224"/>
                <a:gd name="connsiteY3" fmla="*/ 391209 h 391209"/>
                <a:gd name="connsiteX4" fmla="*/ 3149224 w 3149224"/>
                <a:gd name="connsiteY4" fmla="*/ 391209 h 391209"/>
                <a:gd name="connsiteX5" fmla="*/ 0 w 3149224"/>
                <a:gd name="connsiteY5" fmla="*/ 391209 h 391209"/>
                <a:gd name="connsiteX6" fmla="*/ 0 w 3149224"/>
                <a:gd name="connsiteY6" fmla="*/ 391209 h 391209"/>
                <a:gd name="connsiteX7" fmla="*/ 0 w 3149224"/>
                <a:gd name="connsiteY7" fmla="*/ 102911 h 391209"/>
                <a:gd name="connsiteX8" fmla="*/ 353736 w 3149224"/>
                <a:gd name="connsiteY8" fmla="*/ 0 h 391209"/>
                <a:gd name="connsiteX0" fmla="*/ 353736 w 3149224"/>
                <a:gd name="connsiteY0" fmla="*/ 0 h 391209"/>
                <a:gd name="connsiteX1" fmla="*/ 3046313 w 3149224"/>
                <a:gd name="connsiteY1" fmla="*/ 0 h 391209"/>
                <a:gd name="connsiteX2" fmla="*/ 3149224 w 3149224"/>
                <a:gd name="connsiteY2" fmla="*/ 102911 h 391209"/>
                <a:gd name="connsiteX3" fmla="*/ 3149224 w 3149224"/>
                <a:gd name="connsiteY3" fmla="*/ 391209 h 391209"/>
                <a:gd name="connsiteX4" fmla="*/ 3149224 w 3149224"/>
                <a:gd name="connsiteY4" fmla="*/ 391209 h 391209"/>
                <a:gd name="connsiteX5" fmla="*/ 0 w 3149224"/>
                <a:gd name="connsiteY5" fmla="*/ 391209 h 391209"/>
                <a:gd name="connsiteX6" fmla="*/ 0 w 3149224"/>
                <a:gd name="connsiteY6" fmla="*/ 391209 h 391209"/>
                <a:gd name="connsiteX7" fmla="*/ 276225 w 3149224"/>
                <a:gd name="connsiteY7" fmla="*/ 134661 h 391209"/>
                <a:gd name="connsiteX8" fmla="*/ 353736 w 3149224"/>
                <a:gd name="connsiteY8" fmla="*/ 0 h 391209"/>
                <a:gd name="connsiteX0" fmla="*/ 353736 w 3149224"/>
                <a:gd name="connsiteY0" fmla="*/ 0 h 391209"/>
                <a:gd name="connsiteX1" fmla="*/ 3046313 w 3149224"/>
                <a:gd name="connsiteY1" fmla="*/ 0 h 391209"/>
                <a:gd name="connsiteX2" fmla="*/ 3149224 w 3149224"/>
                <a:gd name="connsiteY2" fmla="*/ 102911 h 391209"/>
                <a:gd name="connsiteX3" fmla="*/ 3149224 w 3149224"/>
                <a:gd name="connsiteY3" fmla="*/ 391209 h 391209"/>
                <a:gd name="connsiteX4" fmla="*/ 3149224 w 3149224"/>
                <a:gd name="connsiteY4" fmla="*/ 391209 h 391209"/>
                <a:gd name="connsiteX5" fmla="*/ 0 w 3149224"/>
                <a:gd name="connsiteY5" fmla="*/ 391209 h 391209"/>
                <a:gd name="connsiteX6" fmla="*/ 0 w 3149224"/>
                <a:gd name="connsiteY6" fmla="*/ 391209 h 391209"/>
                <a:gd name="connsiteX7" fmla="*/ 95250 w 3149224"/>
                <a:gd name="connsiteY7" fmla="*/ 96561 h 391209"/>
                <a:gd name="connsiteX8" fmla="*/ 353736 w 3149224"/>
                <a:gd name="connsiteY8" fmla="*/ 0 h 391209"/>
                <a:gd name="connsiteX0" fmla="*/ 353736 w 3149224"/>
                <a:gd name="connsiteY0" fmla="*/ 0 h 394384"/>
                <a:gd name="connsiteX1" fmla="*/ 3046313 w 3149224"/>
                <a:gd name="connsiteY1" fmla="*/ 0 h 394384"/>
                <a:gd name="connsiteX2" fmla="*/ 3149224 w 3149224"/>
                <a:gd name="connsiteY2" fmla="*/ 102911 h 394384"/>
                <a:gd name="connsiteX3" fmla="*/ 3149224 w 3149224"/>
                <a:gd name="connsiteY3" fmla="*/ 391209 h 394384"/>
                <a:gd name="connsiteX4" fmla="*/ 3149224 w 3149224"/>
                <a:gd name="connsiteY4" fmla="*/ 391209 h 394384"/>
                <a:gd name="connsiteX5" fmla="*/ 0 w 3149224"/>
                <a:gd name="connsiteY5" fmla="*/ 391209 h 394384"/>
                <a:gd name="connsiteX6" fmla="*/ 22225 w 3149224"/>
                <a:gd name="connsiteY6" fmla="*/ 394384 h 394384"/>
                <a:gd name="connsiteX7" fmla="*/ 95250 w 3149224"/>
                <a:gd name="connsiteY7" fmla="*/ 96561 h 394384"/>
                <a:gd name="connsiteX8" fmla="*/ 353736 w 3149224"/>
                <a:gd name="connsiteY8" fmla="*/ 0 h 394384"/>
                <a:gd name="connsiteX0" fmla="*/ 353736 w 3149224"/>
                <a:gd name="connsiteY0" fmla="*/ 0 h 394384"/>
                <a:gd name="connsiteX1" fmla="*/ 3046313 w 3149224"/>
                <a:gd name="connsiteY1" fmla="*/ 0 h 394384"/>
                <a:gd name="connsiteX2" fmla="*/ 3149224 w 3149224"/>
                <a:gd name="connsiteY2" fmla="*/ 102911 h 394384"/>
                <a:gd name="connsiteX3" fmla="*/ 3149224 w 3149224"/>
                <a:gd name="connsiteY3" fmla="*/ 391209 h 394384"/>
                <a:gd name="connsiteX4" fmla="*/ 3149224 w 3149224"/>
                <a:gd name="connsiteY4" fmla="*/ 391209 h 394384"/>
                <a:gd name="connsiteX5" fmla="*/ 0 w 3149224"/>
                <a:gd name="connsiteY5" fmla="*/ 391209 h 394384"/>
                <a:gd name="connsiteX6" fmla="*/ 22225 w 3149224"/>
                <a:gd name="connsiteY6" fmla="*/ 394384 h 394384"/>
                <a:gd name="connsiteX7" fmla="*/ 88900 w 3149224"/>
                <a:gd name="connsiteY7" fmla="*/ 118786 h 394384"/>
                <a:gd name="connsiteX8" fmla="*/ 353736 w 3149224"/>
                <a:gd name="connsiteY8" fmla="*/ 0 h 394384"/>
                <a:gd name="connsiteX0" fmla="*/ 207686 w 3149224"/>
                <a:gd name="connsiteY0" fmla="*/ 6350 h 394384"/>
                <a:gd name="connsiteX1" fmla="*/ 3046313 w 3149224"/>
                <a:gd name="connsiteY1" fmla="*/ 0 h 394384"/>
                <a:gd name="connsiteX2" fmla="*/ 3149224 w 3149224"/>
                <a:gd name="connsiteY2" fmla="*/ 102911 h 394384"/>
                <a:gd name="connsiteX3" fmla="*/ 3149224 w 3149224"/>
                <a:gd name="connsiteY3" fmla="*/ 391209 h 394384"/>
                <a:gd name="connsiteX4" fmla="*/ 3149224 w 3149224"/>
                <a:gd name="connsiteY4" fmla="*/ 391209 h 394384"/>
                <a:gd name="connsiteX5" fmla="*/ 0 w 3149224"/>
                <a:gd name="connsiteY5" fmla="*/ 391209 h 394384"/>
                <a:gd name="connsiteX6" fmla="*/ 22225 w 3149224"/>
                <a:gd name="connsiteY6" fmla="*/ 394384 h 394384"/>
                <a:gd name="connsiteX7" fmla="*/ 88900 w 3149224"/>
                <a:gd name="connsiteY7" fmla="*/ 118786 h 394384"/>
                <a:gd name="connsiteX8" fmla="*/ 207686 w 3149224"/>
                <a:gd name="connsiteY8" fmla="*/ 6350 h 394384"/>
                <a:gd name="connsiteX0" fmla="*/ 229911 w 3149224"/>
                <a:gd name="connsiteY0" fmla="*/ 9525 h 394384"/>
                <a:gd name="connsiteX1" fmla="*/ 3046313 w 3149224"/>
                <a:gd name="connsiteY1" fmla="*/ 0 h 394384"/>
                <a:gd name="connsiteX2" fmla="*/ 3149224 w 3149224"/>
                <a:gd name="connsiteY2" fmla="*/ 102911 h 394384"/>
                <a:gd name="connsiteX3" fmla="*/ 3149224 w 3149224"/>
                <a:gd name="connsiteY3" fmla="*/ 391209 h 394384"/>
                <a:gd name="connsiteX4" fmla="*/ 3149224 w 3149224"/>
                <a:gd name="connsiteY4" fmla="*/ 391209 h 394384"/>
                <a:gd name="connsiteX5" fmla="*/ 0 w 3149224"/>
                <a:gd name="connsiteY5" fmla="*/ 391209 h 394384"/>
                <a:gd name="connsiteX6" fmla="*/ 22225 w 3149224"/>
                <a:gd name="connsiteY6" fmla="*/ 394384 h 394384"/>
                <a:gd name="connsiteX7" fmla="*/ 88900 w 3149224"/>
                <a:gd name="connsiteY7" fmla="*/ 118786 h 394384"/>
                <a:gd name="connsiteX8" fmla="*/ 229911 w 3149224"/>
                <a:gd name="connsiteY8" fmla="*/ 9525 h 394384"/>
                <a:gd name="connsiteX0" fmla="*/ 229911 w 3149224"/>
                <a:gd name="connsiteY0" fmla="*/ 9525 h 394384"/>
                <a:gd name="connsiteX1" fmla="*/ 3046313 w 3149224"/>
                <a:gd name="connsiteY1" fmla="*/ 0 h 394384"/>
                <a:gd name="connsiteX2" fmla="*/ 3149224 w 3149224"/>
                <a:gd name="connsiteY2" fmla="*/ 102911 h 394384"/>
                <a:gd name="connsiteX3" fmla="*/ 3149224 w 3149224"/>
                <a:gd name="connsiteY3" fmla="*/ 391209 h 394384"/>
                <a:gd name="connsiteX4" fmla="*/ 3149224 w 3149224"/>
                <a:gd name="connsiteY4" fmla="*/ 391209 h 394384"/>
                <a:gd name="connsiteX5" fmla="*/ 0 w 3149224"/>
                <a:gd name="connsiteY5" fmla="*/ 391209 h 394384"/>
                <a:gd name="connsiteX6" fmla="*/ 22225 w 3149224"/>
                <a:gd name="connsiteY6" fmla="*/ 394384 h 394384"/>
                <a:gd name="connsiteX7" fmla="*/ 88900 w 3149224"/>
                <a:gd name="connsiteY7" fmla="*/ 118786 h 394384"/>
                <a:gd name="connsiteX8" fmla="*/ 229911 w 3149224"/>
                <a:gd name="connsiteY8" fmla="*/ 9525 h 394384"/>
                <a:gd name="connsiteX0" fmla="*/ 255311 w 3149224"/>
                <a:gd name="connsiteY0" fmla="*/ 12700 h 394384"/>
                <a:gd name="connsiteX1" fmla="*/ 3046313 w 3149224"/>
                <a:gd name="connsiteY1" fmla="*/ 0 h 394384"/>
                <a:gd name="connsiteX2" fmla="*/ 3149224 w 3149224"/>
                <a:gd name="connsiteY2" fmla="*/ 102911 h 394384"/>
                <a:gd name="connsiteX3" fmla="*/ 3149224 w 3149224"/>
                <a:gd name="connsiteY3" fmla="*/ 391209 h 394384"/>
                <a:gd name="connsiteX4" fmla="*/ 3149224 w 3149224"/>
                <a:gd name="connsiteY4" fmla="*/ 391209 h 394384"/>
                <a:gd name="connsiteX5" fmla="*/ 0 w 3149224"/>
                <a:gd name="connsiteY5" fmla="*/ 391209 h 394384"/>
                <a:gd name="connsiteX6" fmla="*/ 22225 w 3149224"/>
                <a:gd name="connsiteY6" fmla="*/ 394384 h 394384"/>
                <a:gd name="connsiteX7" fmla="*/ 88900 w 3149224"/>
                <a:gd name="connsiteY7" fmla="*/ 118786 h 394384"/>
                <a:gd name="connsiteX8" fmla="*/ 255311 w 3149224"/>
                <a:gd name="connsiteY8" fmla="*/ 12700 h 394384"/>
                <a:gd name="connsiteX0" fmla="*/ 182286 w 3149224"/>
                <a:gd name="connsiteY0" fmla="*/ 12700 h 394384"/>
                <a:gd name="connsiteX1" fmla="*/ 3046313 w 3149224"/>
                <a:gd name="connsiteY1" fmla="*/ 0 h 394384"/>
                <a:gd name="connsiteX2" fmla="*/ 3149224 w 3149224"/>
                <a:gd name="connsiteY2" fmla="*/ 102911 h 394384"/>
                <a:gd name="connsiteX3" fmla="*/ 3149224 w 3149224"/>
                <a:gd name="connsiteY3" fmla="*/ 391209 h 394384"/>
                <a:gd name="connsiteX4" fmla="*/ 3149224 w 3149224"/>
                <a:gd name="connsiteY4" fmla="*/ 391209 h 394384"/>
                <a:gd name="connsiteX5" fmla="*/ 0 w 3149224"/>
                <a:gd name="connsiteY5" fmla="*/ 391209 h 394384"/>
                <a:gd name="connsiteX6" fmla="*/ 22225 w 3149224"/>
                <a:gd name="connsiteY6" fmla="*/ 394384 h 394384"/>
                <a:gd name="connsiteX7" fmla="*/ 88900 w 3149224"/>
                <a:gd name="connsiteY7" fmla="*/ 118786 h 394384"/>
                <a:gd name="connsiteX8" fmla="*/ 182286 w 3149224"/>
                <a:gd name="connsiteY8" fmla="*/ 12700 h 394384"/>
                <a:gd name="connsiteX0" fmla="*/ 182286 w 3149224"/>
                <a:gd name="connsiteY0" fmla="*/ 12700 h 394384"/>
                <a:gd name="connsiteX1" fmla="*/ 3046313 w 3149224"/>
                <a:gd name="connsiteY1" fmla="*/ 0 h 394384"/>
                <a:gd name="connsiteX2" fmla="*/ 3149224 w 3149224"/>
                <a:gd name="connsiteY2" fmla="*/ 102911 h 394384"/>
                <a:gd name="connsiteX3" fmla="*/ 3149224 w 3149224"/>
                <a:gd name="connsiteY3" fmla="*/ 391209 h 394384"/>
                <a:gd name="connsiteX4" fmla="*/ 3149224 w 3149224"/>
                <a:gd name="connsiteY4" fmla="*/ 391209 h 394384"/>
                <a:gd name="connsiteX5" fmla="*/ 0 w 3149224"/>
                <a:gd name="connsiteY5" fmla="*/ 391209 h 394384"/>
                <a:gd name="connsiteX6" fmla="*/ 22225 w 3149224"/>
                <a:gd name="connsiteY6" fmla="*/ 394384 h 394384"/>
                <a:gd name="connsiteX7" fmla="*/ 73025 w 3149224"/>
                <a:gd name="connsiteY7" fmla="*/ 137836 h 394384"/>
                <a:gd name="connsiteX8" fmla="*/ 182286 w 3149224"/>
                <a:gd name="connsiteY8" fmla="*/ 12700 h 394384"/>
                <a:gd name="connsiteX0" fmla="*/ 160061 w 3126999"/>
                <a:gd name="connsiteY0" fmla="*/ 12700 h 394384"/>
                <a:gd name="connsiteX1" fmla="*/ 3024088 w 3126999"/>
                <a:gd name="connsiteY1" fmla="*/ 0 h 394384"/>
                <a:gd name="connsiteX2" fmla="*/ 3126999 w 3126999"/>
                <a:gd name="connsiteY2" fmla="*/ 102911 h 394384"/>
                <a:gd name="connsiteX3" fmla="*/ 3126999 w 3126999"/>
                <a:gd name="connsiteY3" fmla="*/ 391209 h 394384"/>
                <a:gd name="connsiteX4" fmla="*/ 3126999 w 3126999"/>
                <a:gd name="connsiteY4" fmla="*/ 391209 h 394384"/>
                <a:gd name="connsiteX5" fmla="*/ 6350 w 3126999"/>
                <a:gd name="connsiteY5" fmla="*/ 391209 h 394384"/>
                <a:gd name="connsiteX6" fmla="*/ 0 w 3126999"/>
                <a:gd name="connsiteY6" fmla="*/ 394384 h 394384"/>
                <a:gd name="connsiteX7" fmla="*/ 50800 w 3126999"/>
                <a:gd name="connsiteY7" fmla="*/ 137836 h 394384"/>
                <a:gd name="connsiteX8" fmla="*/ 160061 w 3126999"/>
                <a:gd name="connsiteY8" fmla="*/ 12700 h 394384"/>
                <a:gd name="connsiteX0" fmla="*/ 207686 w 3126999"/>
                <a:gd name="connsiteY0" fmla="*/ 15875 h 394384"/>
                <a:gd name="connsiteX1" fmla="*/ 3024088 w 3126999"/>
                <a:gd name="connsiteY1" fmla="*/ 0 h 394384"/>
                <a:gd name="connsiteX2" fmla="*/ 3126999 w 3126999"/>
                <a:gd name="connsiteY2" fmla="*/ 102911 h 394384"/>
                <a:gd name="connsiteX3" fmla="*/ 3126999 w 3126999"/>
                <a:gd name="connsiteY3" fmla="*/ 391209 h 394384"/>
                <a:gd name="connsiteX4" fmla="*/ 3126999 w 3126999"/>
                <a:gd name="connsiteY4" fmla="*/ 391209 h 394384"/>
                <a:gd name="connsiteX5" fmla="*/ 6350 w 3126999"/>
                <a:gd name="connsiteY5" fmla="*/ 391209 h 394384"/>
                <a:gd name="connsiteX6" fmla="*/ 0 w 3126999"/>
                <a:gd name="connsiteY6" fmla="*/ 394384 h 394384"/>
                <a:gd name="connsiteX7" fmla="*/ 50800 w 3126999"/>
                <a:gd name="connsiteY7" fmla="*/ 137836 h 394384"/>
                <a:gd name="connsiteX8" fmla="*/ 207686 w 3126999"/>
                <a:gd name="connsiteY8" fmla="*/ 15875 h 394384"/>
                <a:gd name="connsiteX0" fmla="*/ 182286 w 3126999"/>
                <a:gd name="connsiteY0" fmla="*/ 19050 h 394384"/>
                <a:gd name="connsiteX1" fmla="*/ 3024088 w 3126999"/>
                <a:gd name="connsiteY1" fmla="*/ 0 h 394384"/>
                <a:gd name="connsiteX2" fmla="*/ 3126999 w 3126999"/>
                <a:gd name="connsiteY2" fmla="*/ 102911 h 394384"/>
                <a:gd name="connsiteX3" fmla="*/ 3126999 w 3126999"/>
                <a:gd name="connsiteY3" fmla="*/ 391209 h 394384"/>
                <a:gd name="connsiteX4" fmla="*/ 3126999 w 3126999"/>
                <a:gd name="connsiteY4" fmla="*/ 391209 h 394384"/>
                <a:gd name="connsiteX5" fmla="*/ 6350 w 3126999"/>
                <a:gd name="connsiteY5" fmla="*/ 391209 h 394384"/>
                <a:gd name="connsiteX6" fmla="*/ 0 w 3126999"/>
                <a:gd name="connsiteY6" fmla="*/ 394384 h 394384"/>
                <a:gd name="connsiteX7" fmla="*/ 50800 w 3126999"/>
                <a:gd name="connsiteY7" fmla="*/ 137836 h 394384"/>
                <a:gd name="connsiteX8" fmla="*/ 182286 w 3126999"/>
                <a:gd name="connsiteY8" fmla="*/ 19050 h 394384"/>
                <a:gd name="connsiteX0" fmla="*/ 182286 w 3126999"/>
                <a:gd name="connsiteY0" fmla="*/ 19050 h 394384"/>
                <a:gd name="connsiteX1" fmla="*/ 3024088 w 3126999"/>
                <a:gd name="connsiteY1" fmla="*/ 0 h 394384"/>
                <a:gd name="connsiteX2" fmla="*/ 3126999 w 3126999"/>
                <a:gd name="connsiteY2" fmla="*/ 102911 h 394384"/>
                <a:gd name="connsiteX3" fmla="*/ 3126999 w 3126999"/>
                <a:gd name="connsiteY3" fmla="*/ 391209 h 394384"/>
                <a:gd name="connsiteX4" fmla="*/ 3126999 w 3126999"/>
                <a:gd name="connsiteY4" fmla="*/ 391209 h 394384"/>
                <a:gd name="connsiteX5" fmla="*/ 6350 w 3126999"/>
                <a:gd name="connsiteY5" fmla="*/ 391209 h 394384"/>
                <a:gd name="connsiteX6" fmla="*/ 0 w 3126999"/>
                <a:gd name="connsiteY6" fmla="*/ 394384 h 394384"/>
                <a:gd name="connsiteX7" fmla="*/ 50800 w 3126999"/>
                <a:gd name="connsiteY7" fmla="*/ 137836 h 394384"/>
                <a:gd name="connsiteX8" fmla="*/ 182286 w 3126999"/>
                <a:gd name="connsiteY8" fmla="*/ 19050 h 394384"/>
                <a:gd name="connsiteX0" fmla="*/ 221886 w 3166599"/>
                <a:gd name="connsiteY0" fmla="*/ 19050 h 394384"/>
                <a:gd name="connsiteX1" fmla="*/ 3063688 w 3166599"/>
                <a:gd name="connsiteY1" fmla="*/ 0 h 394384"/>
                <a:gd name="connsiteX2" fmla="*/ 3166599 w 3166599"/>
                <a:gd name="connsiteY2" fmla="*/ 102911 h 394384"/>
                <a:gd name="connsiteX3" fmla="*/ 3166599 w 3166599"/>
                <a:gd name="connsiteY3" fmla="*/ 391209 h 394384"/>
                <a:gd name="connsiteX4" fmla="*/ 3166599 w 3166599"/>
                <a:gd name="connsiteY4" fmla="*/ 391209 h 394384"/>
                <a:gd name="connsiteX5" fmla="*/ 45950 w 3166599"/>
                <a:gd name="connsiteY5" fmla="*/ 391209 h 394384"/>
                <a:gd name="connsiteX6" fmla="*/ 0 w 3166599"/>
                <a:gd name="connsiteY6" fmla="*/ 394384 h 394384"/>
                <a:gd name="connsiteX7" fmla="*/ 90400 w 3166599"/>
                <a:gd name="connsiteY7" fmla="*/ 137836 h 394384"/>
                <a:gd name="connsiteX8" fmla="*/ 221886 w 3166599"/>
                <a:gd name="connsiteY8" fmla="*/ 19050 h 39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99" h="394384">
                  <a:moveTo>
                    <a:pt x="221886" y="19050"/>
                  </a:moveTo>
                  <a:lnTo>
                    <a:pt x="3063688" y="0"/>
                  </a:lnTo>
                  <a:cubicBezTo>
                    <a:pt x="3120524" y="0"/>
                    <a:pt x="3166599" y="46075"/>
                    <a:pt x="3166599" y="102911"/>
                  </a:cubicBezTo>
                  <a:lnTo>
                    <a:pt x="3166599" y="391209"/>
                  </a:lnTo>
                  <a:lnTo>
                    <a:pt x="3166599" y="391209"/>
                  </a:lnTo>
                  <a:lnTo>
                    <a:pt x="45950" y="391209"/>
                  </a:lnTo>
                  <a:lnTo>
                    <a:pt x="0" y="394384"/>
                  </a:lnTo>
                  <a:lnTo>
                    <a:pt x="90400" y="137836"/>
                  </a:lnTo>
                  <a:cubicBezTo>
                    <a:pt x="112625" y="65125"/>
                    <a:pt x="165050" y="19050"/>
                    <a:pt x="221886" y="19050"/>
                  </a:cubicBezTo>
                  <a:close/>
                </a:path>
              </a:pathLst>
            </a:custGeom>
            <a:solidFill>
              <a:schemeClr val="accent5"/>
            </a:solidFill>
            <a:ln w="158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31F452B-FA63-35E2-C19A-68A22F8BD4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9207" y="913220"/>
              <a:ext cx="228600" cy="22860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D4EADFD-C5D9-3422-4890-020A243CC8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7887" y="913220"/>
              <a:ext cx="228600" cy="2286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1D2B6FA-E13D-645F-B283-EE0D76DADEEA}"/>
                </a:ext>
              </a:extLst>
            </p:cNvPr>
            <p:cNvSpPr/>
            <p:nvPr userDrawn="1"/>
          </p:nvSpPr>
          <p:spPr>
            <a:xfrm>
              <a:off x="1288473" y="933058"/>
              <a:ext cx="5465618" cy="1889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DB81D50-84A2-ABD2-1549-86AA04E2AA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6504709" y="923389"/>
              <a:ext cx="207818" cy="207818"/>
            </a:xfrm>
            <a:prstGeom prst="rect">
              <a:avLst/>
            </a:prstGeom>
          </p:spPr>
        </p:pic>
        <p:sp>
          <p:nvSpPr>
            <p:cNvPr id="55" name="Graphic 21">
              <a:extLst>
                <a:ext uri="{FF2B5EF4-FFF2-40B4-BE49-F238E27FC236}">
                  <a16:creationId xmlns:a16="http://schemas.microsoft.com/office/drawing/2014/main" id="{2B1686D5-03FC-B2D3-A5AF-F88FF096FE98}"/>
                </a:ext>
              </a:extLst>
            </p:cNvPr>
            <p:cNvSpPr/>
            <p:nvPr/>
          </p:nvSpPr>
          <p:spPr>
            <a:xfrm>
              <a:off x="3265343" y="552566"/>
              <a:ext cx="133350" cy="133350"/>
            </a:xfrm>
            <a:custGeom>
              <a:avLst/>
              <a:gdLst>
                <a:gd name="connsiteX0" fmla="*/ 0 w 133350"/>
                <a:gd name="connsiteY0" fmla="*/ 0 h 133350"/>
                <a:gd name="connsiteX1" fmla="*/ 19050 w 133350"/>
                <a:gd name="connsiteY1" fmla="*/ 0 h 133350"/>
                <a:gd name="connsiteX2" fmla="*/ 19050 w 133350"/>
                <a:gd name="connsiteY2" fmla="*/ 19050 h 133350"/>
                <a:gd name="connsiteX3" fmla="*/ 0 w 133350"/>
                <a:gd name="connsiteY3" fmla="*/ 19050 h 133350"/>
                <a:gd name="connsiteX4" fmla="*/ 0 w 133350"/>
                <a:gd name="connsiteY4" fmla="*/ 0 h 133350"/>
                <a:gd name="connsiteX5" fmla="*/ 38100 w 133350"/>
                <a:gd name="connsiteY5" fmla="*/ 38100 h 133350"/>
                <a:gd name="connsiteX6" fmla="*/ 19050 w 133350"/>
                <a:gd name="connsiteY6" fmla="*/ 38100 h 133350"/>
                <a:gd name="connsiteX7" fmla="*/ 19050 w 133350"/>
                <a:gd name="connsiteY7" fmla="*/ 19050 h 133350"/>
                <a:gd name="connsiteX8" fmla="*/ 38100 w 133350"/>
                <a:gd name="connsiteY8" fmla="*/ 19050 h 133350"/>
                <a:gd name="connsiteX9" fmla="*/ 38100 w 133350"/>
                <a:gd name="connsiteY9" fmla="*/ 38100 h 133350"/>
                <a:gd name="connsiteX10" fmla="*/ 57150 w 133350"/>
                <a:gd name="connsiteY10" fmla="*/ 57150 h 133350"/>
                <a:gd name="connsiteX11" fmla="*/ 38100 w 133350"/>
                <a:gd name="connsiteY11" fmla="*/ 57150 h 133350"/>
                <a:gd name="connsiteX12" fmla="*/ 38100 w 133350"/>
                <a:gd name="connsiteY12" fmla="*/ 38100 h 133350"/>
                <a:gd name="connsiteX13" fmla="*/ 57150 w 133350"/>
                <a:gd name="connsiteY13" fmla="*/ 38100 h 133350"/>
                <a:gd name="connsiteX14" fmla="*/ 57150 w 133350"/>
                <a:gd name="connsiteY14" fmla="*/ 57150 h 133350"/>
                <a:gd name="connsiteX15" fmla="*/ 76200 w 133350"/>
                <a:gd name="connsiteY15" fmla="*/ 57150 h 133350"/>
                <a:gd name="connsiteX16" fmla="*/ 57150 w 133350"/>
                <a:gd name="connsiteY16" fmla="*/ 57150 h 133350"/>
                <a:gd name="connsiteX17" fmla="*/ 57150 w 133350"/>
                <a:gd name="connsiteY17" fmla="*/ 76200 h 133350"/>
                <a:gd name="connsiteX18" fmla="*/ 38100 w 133350"/>
                <a:gd name="connsiteY18" fmla="*/ 76200 h 133350"/>
                <a:gd name="connsiteX19" fmla="*/ 38100 w 133350"/>
                <a:gd name="connsiteY19" fmla="*/ 95250 h 133350"/>
                <a:gd name="connsiteX20" fmla="*/ 19050 w 133350"/>
                <a:gd name="connsiteY20" fmla="*/ 95250 h 133350"/>
                <a:gd name="connsiteX21" fmla="*/ 19050 w 133350"/>
                <a:gd name="connsiteY21" fmla="*/ 114300 h 133350"/>
                <a:gd name="connsiteX22" fmla="*/ 0 w 133350"/>
                <a:gd name="connsiteY22" fmla="*/ 114300 h 133350"/>
                <a:gd name="connsiteX23" fmla="*/ 0 w 133350"/>
                <a:gd name="connsiteY23" fmla="*/ 133350 h 133350"/>
                <a:gd name="connsiteX24" fmla="*/ 19050 w 133350"/>
                <a:gd name="connsiteY24" fmla="*/ 133350 h 133350"/>
                <a:gd name="connsiteX25" fmla="*/ 19050 w 133350"/>
                <a:gd name="connsiteY25" fmla="*/ 114300 h 133350"/>
                <a:gd name="connsiteX26" fmla="*/ 38100 w 133350"/>
                <a:gd name="connsiteY26" fmla="*/ 114300 h 133350"/>
                <a:gd name="connsiteX27" fmla="*/ 38100 w 133350"/>
                <a:gd name="connsiteY27" fmla="*/ 95250 h 133350"/>
                <a:gd name="connsiteX28" fmla="*/ 57150 w 133350"/>
                <a:gd name="connsiteY28" fmla="*/ 95250 h 133350"/>
                <a:gd name="connsiteX29" fmla="*/ 57150 w 133350"/>
                <a:gd name="connsiteY29" fmla="*/ 76200 h 133350"/>
                <a:gd name="connsiteX30" fmla="*/ 76200 w 133350"/>
                <a:gd name="connsiteY30" fmla="*/ 76200 h 133350"/>
                <a:gd name="connsiteX31" fmla="*/ 76200 w 133350"/>
                <a:gd name="connsiteY31" fmla="*/ 95250 h 133350"/>
                <a:gd name="connsiteX32" fmla="*/ 95250 w 133350"/>
                <a:gd name="connsiteY32" fmla="*/ 95250 h 133350"/>
                <a:gd name="connsiteX33" fmla="*/ 95250 w 133350"/>
                <a:gd name="connsiteY33" fmla="*/ 114300 h 133350"/>
                <a:gd name="connsiteX34" fmla="*/ 114300 w 133350"/>
                <a:gd name="connsiteY34" fmla="*/ 114300 h 133350"/>
                <a:gd name="connsiteX35" fmla="*/ 114300 w 133350"/>
                <a:gd name="connsiteY35" fmla="*/ 133350 h 133350"/>
                <a:gd name="connsiteX36" fmla="*/ 133350 w 133350"/>
                <a:gd name="connsiteY36" fmla="*/ 133350 h 133350"/>
                <a:gd name="connsiteX37" fmla="*/ 133350 w 133350"/>
                <a:gd name="connsiteY37" fmla="*/ 114300 h 133350"/>
                <a:gd name="connsiteX38" fmla="*/ 114300 w 133350"/>
                <a:gd name="connsiteY38" fmla="*/ 114300 h 133350"/>
                <a:gd name="connsiteX39" fmla="*/ 114300 w 133350"/>
                <a:gd name="connsiteY39" fmla="*/ 95250 h 133350"/>
                <a:gd name="connsiteX40" fmla="*/ 95250 w 133350"/>
                <a:gd name="connsiteY40" fmla="*/ 95250 h 133350"/>
                <a:gd name="connsiteX41" fmla="*/ 95250 w 133350"/>
                <a:gd name="connsiteY41" fmla="*/ 76200 h 133350"/>
                <a:gd name="connsiteX42" fmla="*/ 76200 w 133350"/>
                <a:gd name="connsiteY42" fmla="*/ 76200 h 133350"/>
                <a:gd name="connsiteX43" fmla="*/ 76200 w 133350"/>
                <a:gd name="connsiteY43" fmla="*/ 57150 h 133350"/>
                <a:gd name="connsiteX44" fmla="*/ 95250 w 133350"/>
                <a:gd name="connsiteY44" fmla="*/ 38100 h 133350"/>
                <a:gd name="connsiteX45" fmla="*/ 95250 w 133350"/>
                <a:gd name="connsiteY45" fmla="*/ 57150 h 133350"/>
                <a:gd name="connsiteX46" fmla="*/ 76200 w 133350"/>
                <a:gd name="connsiteY46" fmla="*/ 57150 h 133350"/>
                <a:gd name="connsiteX47" fmla="*/ 76200 w 133350"/>
                <a:gd name="connsiteY47" fmla="*/ 38100 h 133350"/>
                <a:gd name="connsiteX48" fmla="*/ 95250 w 133350"/>
                <a:gd name="connsiteY48" fmla="*/ 38100 h 133350"/>
                <a:gd name="connsiteX49" fmla="*/ 114300 w 133350"/>
                <a:gd name="connsiteY49" fmla="*/ 19050 h 133350"/>
                <a:gd name="connsiteX50" fmla="*/ 114300 w 133350"/>
                <a:gd name="connsiteY50" fmla="*/ 38100 h 133350"/>
                <a:gd name="connsiteX51" fmla="*/ 95250 w 133350"/>
                <a:gd name="connsiteY51" fmla="*/ 38100 h 133350"/>
                <a:gd name="connsiteX52" fmla="*/ 95250 w 133350"/>
                <a:gd name="connsiteY52" fmla="*/ 19050 h 133350"/>
                <a:gd name="connsiteX53" fmla="*/ 114300 w 133350"/>
                <a:gd name="connsiteY53" fmla="*/ 19050 h 133350"/>
                <a:gd name="connsiteX54" fmla="*/ 114300 w 133350"/>
                <a:gd name="connsiteY54" fmla="*/ 19050 h 133350"/>
                <a:gd name="connsiteX55" fmla="*/ 114300 w 133350"/>
                <a:gd name="connsiteY55" fmla="*/ 0 h 133350"/>
                <a:gd name="connsiteX56" fmla="*/ 133350 w 133350"/>
                <a:gd name="connsiteY56" fmla="*/ 0 h 133350"/>
                <a:gd name="connsiteX57" fmla="*/ 133350 w 133350"/>
                <a:gd name="connsiteY57" fmla="*/ 19050 h 133350"/>
                <a:gd name="connsiteX58" fmla="*/ 114300 w 133350"/>
                <a:gd name="connsiteY58" fmla="*/ 190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33350" h="1333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lnTo>
                    <a:pt x="0" y="0"/>
                  </a:lnTo>
                  <a:close/>
                  <a:moveTo>
                    <a:pt x="38100" y="38100"/>
                  </a:moveTo>
                  <a:lnTo>
                    <a:pt x="19050" y="38100"/>
                  </a:lnTo>
                  <a:lnTo>
                    <a:pt x="19050" y="19050"/>
                  </a:lnTo>
                  <a:lnTo>
                    <a:pt x="38100" y="19050"/>
                  </a:lnTo>
                  <a:lnTo>
                    <a:pt x="38100" y="38100"/>
                  </a:lnTo>
                  <a:close/>
                  <a:moveTo>
                    <a:pt x="57150" y="57150"/>
                  </a:moveTo>
                  <a:lnTo>
                    <a:pt x="38100" y="57150"/>
                  </a:lnTo>
                  <a:lnTo>
                    <a:pt x="38100" y="38100"/>
                  </a:lnTo>
                  <a:lnTo>
                    <a:pt x="57150" y="38100"/>
                  </a:lnTo>
                  <a:lnTo>
                    <a:pt x="57150" y="57150"/>
                  </a:lnTo>
                  <a:close/>
                  <a:moveTo>
                    <a:pt x="76200" y="57150"/>
                  </a:moveTo>
                  <a:lnTo>
                    <a:pt x="57150" y="57150"/>
                  </a:lnTo>
                  <a:lnTo>
                    <a:pt x="57150" y="76200"/>
                  </a:lnTo>
                  <a:lnTo>
                    <a:pt x="38100" y="76200"/>
                  </a:lnTo>
                  <a:lnTo>
                    <a:pt x="38100" y="95250"/>
                  </a:lnTo>
                  <a:lnTo>
                    <a:pt x="19050" y="95250"/>
                  </a:lnTo>
                  <a:lnTo>
                    <a:pt x="19050" y="114300"/>
                  </a:lnTo>
                  <a:lnTo>
                    <a:pt x="0" y="114300"/>
                  </a:lnTo>
                  <a:lnTo>
                    <a:pt x="0" y="133350"/>
                  </a:lnTo>
                  <a:lnTo>
                    <a:pt x="19050" y="133350"/>
                  </a:lnTo>
                  <a:lnTo>
                    <a:pt x="1905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57150" y="95250"/>
                  </a:lnTo>
                  <a:lnTo>
                    <a:pt x="57150" y="76200"/>
                  </a:lnTo>
                  <a:lnTo>
                    <a:pt x="76200" y="76200"/>
                  </a:lnTo>
                  <a:lnTo>
                    <a:pt x="76200" y="95250"/>
                  </a:lnTo>
                  <a:lnTo>
                    <a:pt x="95250" y="95250"/>
                  </a:lnTo>
                  <a:lnTo>
                    <a:pt x="95250" y="114300"/>
                  </a:lnTo>
                  <a:lnTo>
                    <a:pt x="114300" y="114300"/>
                  </a:lnTo>
                  <a:lnTo>
                    <a:pt x="114300" y="133350"/>
                  </a:lnTo>
                  <a:lnTo>
                    <a:pt x="133350" y="133350"/>
                  </a:lnTo>
                  <a:lnTo>
                    <a:pt x="133350" y="114300"/>
                  </a:lnTo>
                  <a:lnTo>
                    <a:pt x="114300" y="114300"/>
                  </a:lnTo>
                  <a:lnTo>
                    <a:pt x="114300" y="95250"/>
                  </a:lnTo>
                  <a:lnTo>
                    <a:pt x="95250" y="95250"/>
                  </a:lnTo>
                  <a:lnTo>
                    <a:pt x="95250" y="76200"/>
                  </a:lnTo>
                  <a:lnTo>
                    <a:pt x="76200" y="76200"/>
                  </a:lnTo>
                  <a:lnTo>
                    <a:pt x="76200" y="57150"/>
                  </a:lnTo>
                  <a:close/>
                  <a:moveTo>
                    <a:pt x="95250" y="38100"/>
                  </a:moveTo>
                  <a:lnTo>
                    <a:pt x="95250" y="57150"/>
                  </a:lnTo>
                  <a:lnTo>
                    <a:pt x="76200" y="57150"/>
                  </a:lnTo>
                  <a:lnTo>
                    <a:pt x="76200" y="38100"/>
                  </a:lnTo>
                  <a:lnTo>
                    <a:pt x="95250" y="38100"/>
                  </a:lnTo>
                  <a:close/>
                  <a:moveTo>
                    <a:pt x="114300" y="19050"/>
                  </a:moveTo>
                  <a:lnTo>
                    <a:pt x="114300" y="38100"/>
                  </a:lnTo>
                  <a:lnTo>
                    <a:pt x="95250" y="38100"/>
                  </a:lnTo>
                  <a:lnTo>
                    <a:pt x="95250" y="19050"/>
                  </a:lnTo>
                  <a:lnTo>
                    <a:pt x="114300" y="19050"/>
                  </a:lnTo>
                  <a:close/>
                  <a:moveTo>
                    <a:pt x="114300" y="19050"/>
                  </a:moveTo>
                  <a:lnTo>
                    <a:pt x="114300" y="0"/>
                  </a:lnTo>
                  <a:lnTo>
                    <a:pt x="133350" y="0"/>
                  </a:lnTo>
                  <a:lnTo>
                    <a:pt x="133350" y="19050"/>
                  </a:lnTo>
                  <a:lnTo>
                    <a:pt x="114300" y="19050"/>
                  </a:lnTo>
                  <a:close/>
                </a:path>
              </a:pathLst>
            </a:custGeom>
            <a:solidFill>
              <a:schemeClr val="accent4"/>
            </a:solidFill>
            <a:ln w="9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5797A7-9D00-C6F6-A381-16A18C4E0AF2}"/>
                </a:ext>
              </a:extLst>
            </p:cNvPr>
            <p:cNvGrpSpPr/>
            <p:nvPr userDrawn="1"/>
          </p:nvGrpSpPr>
          <p:grpSpPr>
            <a:xfrm>
              <a:off x="5880129" y="6186684"/>
              <a:ext cx="431742" cy="118285"/>
              <a:chOff x="6009409" y="6170958"/>
              <a:chExt cx="632114" cy="173182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1FEFF5-E678-713F-104E-E793B3179DD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alphaModFix amt="50000"/>
              </a:blip>
              <a:stretch>
                <a:fillRect/>
              </a:stretch>
            </p:blipFill>
            <p:spPr>
              <a:xfrm>
                <a:off x="6009409" y="6170958"/>
                <a:ext cx="173182" cy="173182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B76A1D9-1DB2-CBBC-391A-7B378E64B9D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alphaModFix amt="50000"/>
              </a:blip>
              <a:stretch>
                <a:fillRect/>
              </a:stretch>
            </p:blipFill>
            <p:spPr>
              <a:xfrm>
                <a:off x="6238876" y="6170958"/>
                <a:ext cx="173182" cy="173182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ED82D534-FB62-CBB4-469A-EA8D290BAAB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>
                <a:off x="6468341" y="6170958"/>
                <a:ext cx="173182" cy="173182"/>
              </a:xfrm>
              <a:prstGeom prst="rect">
                <a:avLst/>
              </a:prstGeom>
            </p:spPr>
          </p:pic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18CB5A0-1ED3-17D8-C381-9ADD2C6C2E96}"/>
              </a:ext>
            </a:extLst>
          </p:cNvPr>
          <p:cNvGrpSpPr/>
          <p:nvPr userDrawn="1"/>
        </p:nvGrpSpPr>
        <p:grpSpPr>
          <a:xfrm>
            <a:off x="11600352" y="841272"/>
            <a:ext cx="206045" cy="193376"/>
            <a:chOff x="11552539" y="783463"/>
            <a:chExt cx="301671" cy="31143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8DC2CF1-8CD8-5447-A8CE-F9B029513069}"/>
                </a:ext>
              </a:extLst>
            </p:cNvPr>
            <p:cNvSpPr/>
            <p:nvPr userDrawn="1"/>
          </p:nvSpPr>
          <p:spPr>
            <a:xfrm>
              <a:off x="11588540" y="830103"/>
              <a:ext cx="219075" cy="2190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7AA2B-19D1-8868-352F-F952519595D4}"/>
                </a:ext>
              </a:extLst>
            </p:cNvPr>
            <p:cNvSpPr/>
            <p:nvPr userDrawn="1"/>
          </p:nvSpPr>
          <p:spPr>
            <a:xfrm>
              <a:off x="11552540" y="830103"/>
              <a:ext cx="36000" cy="21907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C1940A0-ACDB-0CE5-6887-2BD257FDDFBE}"/>
                </a:ext>
              </a:extLst>
            </p:cNvPr>
            <p:cNvSpPr/>
            <p:nvPr userDrawn="1"/>
          </p:nvSpPr>
          <p:spPr>
            <a:xfrm rot="5400000">
              <a:off x="11657218" y="678786"/>
              <a:ext cx="45719" cy="25507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21865D-C6D1-C5A8-0AD1-805655DC7BBD}"/>
                </a:ext>
              </a:extLst>
            </p:cNvPr>
            <p:cNvSpPr/>
            <p:nvPr userDrawn="1"/>
          </p:nvSpPr>
          <p:spPr>
            <a:xfrm rot="5400000">
              <a:off x="11657216" y="944501"/>
              <a:ext cx="45719" cy="25507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081D9F0-05A6-CC8B-0C89-7C54A082FB02}"/>
                </a:ext>
              </a:extLst>
            </p:cNvPr>
            <p:cNvSpPr/>
            <p:nvPr userDrawn="1"/>
          </p:nvSpPr>
          <p:spPr>
            <a:xfrm rot="10800000">
              <a:off x="11808491" y="830102"/>
              <a:ext cx="45719" cy="26479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33D8FA-660B-5F33-0093-65C1454FEE32}"/>
              </a:ext>
            </a:extLst>
          </p:cNvPr>
          <p:cNvGrpSpPr/>
          <p:nvPr userDrawn="1"/>
        </p:nvGrpSpPr>
        <p:grpSpPr>
          <a:xfrm>
            <a:off x="11338233" y="841272"/>
            <a:ext cx="206045" cy="193376"/>
            <a:chOff x="11552539" y="783463"/>
            <a:chExt cx="301671" cy="311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2830ACB-23DC-59F6-BE48-6A5D482A6266}"/>
                </a:ext>
              </a:extLst>
            </p:cNvPr>
            <p:cNvSpPr/>
            <p:nvPr userDrawn="1"/>
          </p:nvSpPr>
          <p:spPr>
            <a:xfrm>
              <a:off x="11588540" y="830103"/>
              <a:ext cx="219075" cy="2190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17E3CC-3DB3-E191-5A77-173A523CD083}"/>
                </a:ext>
              </a:extLst>
            </p:cNvPr>
            <p:cNvSpPr/>
            <p:nvPr userDrawn="1"/>
          </p:nvSpPr>
          <p:spPr>
            <a:xfrm>
              <a:off x="11552540" y="830103"/>
              <a:ext cx="36000" cy="21907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362CCFD-074A-871C-9289-A70A493DF1ED}"/>
                </a:ext>
              </a:extLst>
            </p:cNvPr>
            <p:cNvSpPr/>
            <p:nvPr userDrawn="1"/>
          </p:nvSpPr>
          <p:spPr>
            <a:xfrm rot="5400000">
              <a:off x="11657218" y="678786"/>
              <a:ext cx="45719" cy="25507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726BD5F-0930-0FA1-ED62-24099B4C959E}"/>
                </a:ext>
              </a:extLst>
            </p:cNvPr>
            <p:cNvSpPr/>
            <p:nvPr userDrawn="1"/>
          </p:nvSpPr>
          <p:spPr>
            <a:xfrm rot="5400000">
              <a:off x="11657216" y="944501"/>
              <a:ext cx="45719" cy="25507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7EAD721-2668-9A09-8BC3-42AC6400F703}"/>
                </a:ext>
              </a:extLst>
            </p:cNvPr>
            <p:cNvSpPr/>
            <p:nvPr userDrawn="1"/>
          </p:nvSpPr>
          <p:spPr>
            <a:xfrm rot="10800000">
              <a:off x="11808491" y="830102"/>
              <a:ext cx="45719" cy="26479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6CFAA85-6BEA-82E9-CC52-55BD69EE8FA2}"/>
              </a:ext>
            </a:extLst>
          </p:cNvPr>
          <p:cNvGrpSpPr/>
          <p:nvPr userDrawn="1"/>
        </p:nvGrpSpPr>
        <p:grpSpPr>
          <a:xfrm>
            <a:off x="11075921" y="841272"/>
            <a:ext cx="206045" cy="193376"/>
            <a:chOff x="11552539" y="783463"/>
            <a:chExt cx="301671" cy="311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C42358C-B281-53A0-1F81-E70C03651EED}"/>
                </a:ext>
              </a:extLst>
            </p:cNvPr>
            <p:cNvSpPr/>
            <p:nvPr userDrawn="1"/>
          </p:nvSpPr>
          <p:spPr>
            <a:xfrm>
              <a:off x="11588540" y="830103"/>
              <a:ext cx="219075" cy="2190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EAA1883-A842-EB64-CDF7-EF20EF039415}"/>
                </a:ext>
              </a:extLst>
            </p:cNvPr>
            <p:cNvSpPr/>
            <p:nvPr userDrawn="1"/>
          </p:nvSpPr>
          <p:spPr>
            <a:xfrm>
              <a:off x="11552540" y="830103"/>
              <a:ext cx="36000" cy="21907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A5D46FC-25ED-1C5F-CC9C-F6D97387DC37}"/>
                </a:ext>
              </a:extLst>
            </p:cNvPr>
            <p:cNvSpPr/>
            <p:nvPr userDrawn="1"/>
          </p:nvSpPr>
          <p:spPr>
            <a:xfrm rot="5400000">
              <a:off x="11657218" y="678786"/>
              <a:ext cx="45719" cy="25507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4E4CBE-F7C7-EB99-666C-BBA5FE9F99FD}"/>
                </a:ext>
              </a:extLst>
            </p:cNvPr>
            <p:cNvSpPr/>
            <p:nvPr userDrawn="1"/>
          </p:nvSpPr>
          <p:spPr>
            <a:xfrm rot="5400000">
              <a:off x="11657216" y="944501"/>
              <a:ext cx="45719" cy="25507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09498AE-2ABE-39C5-2845-B2F9434E1C2C}"/>
                </a:ext>
              </a:extLst>
            </p:cNvPr>
            <p:cNvSpPr/>
            <p:nvPr userDrawn="1"/>
          </p:nvSpPr>
          <p:spPr>
            <a:xfrm rot="10800000">
              <a:off x="11808491" y="830102"/>
              <a:ext cx="45719" cy="26479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9" name="Graphic 48">
            <a:extLst>
              <a:ext uri="{FF2B5EF4-FFF2-40B4-BE49-F238E27FC236}">
                <a16:creationId xmlns:a16="http://schemas.microsoft.com/office/drawing/2014/main" id="{3D76F7EB-6D3E-26F7-1637-AE64B809C23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14551" y="853432"/>
            <a:ext cx="163195" cy="163195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8BB69D-E69C-69BF-22A8-6EBF3138E799}"/>
              </a:ext>
            </a:extLst>
          </p:cNvPr>
          <p:cNvCxnSpPr>
            <a:cxnSpLocks/>
          </p:cNvCxnSpPr>
          <p:nvPr userDrawn="1"/>
        </p:nvCxnSpPr>
        <p:spPr>
          <a:xfrm>
            <a:off x="11110319" y="938246"/>
            <a:ext cx="123662" cy="0"/>
          </a:xfrm>
          <a:prstGeom prst="line">
            <a:avLst/>
          </a:prstGeom>
          <a:solidFill>
            <a:srgbClr val="FFFFFF">
              <a:alpha val="60000"/>
            </a:srgbClr>
          </a:solidFill>
          <a:ln w="11206" cap="flat">
            <a:solidFill>
              <a:schemeClr val="bg1">
                <a:alpha val="60000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CFC99034-5D45-0759-04FB-3DC288FCD086}"/>
              </a:ext>
            </a:extLst>
          </p:cNvPr>
          <p:cNvSpPr/>
          <p:nvPr userDrawn="1"/>
        </p:nvSpPr>
        <p:spPr>
          <a:xfrm>
            <a:off x="11389635" y="891108"/>
            <a:ext cx="98425" cy="98425"/>
          </a:xfrm>
          <a:prstGeom prst="rect">
            <a:avLst/>
          </a:prstGeom>
          <a:noFill/>
          <a:ln w="11206" cap="flat">
            <a:solidFill>
              <a:schemeClr val="bg1">
                <a:alpha val="60000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itle 53">
            <a:extLst>
              <a:ext uri="{FF2B5EF4-FFF2-40B4-BE49-F238E27FC236}">
                <a16:creationId xmlns:a16="http://schemas.microsoft.com/office/drawing/2014/main" id="{8A836E40-0369-BC82-B0E0-650C2A2E61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982" y="255506"/>
            <a:ext cx="2752195" cy="480131"/>
          </a:xfrm>
        </p:spPr>
        <p:txBody>
          <a:bodyPr wrap="square">
            <a:spAutoFit/>
          </a:bodyPr>
          <a:lstStyle>
            <a:lvl1pPr>
              <a:defRPr sz="2800" spc="300">
                <a:solidFill>
                  <a:schemeClr val="accent4"/>
                </a:solidFill>
                <a:latin typeface="VT323" pitchFamily="49" charset="77"/>
              </a:defRPr>
            </a:lvl1pPr>
          </a:lstStyle>
          <a:p>
            <a:r>
              <a:rPr lang="en-GB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15737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1">
    <p:bg>
      <p:bgPr>
        <a:solidFill>
          <a:srgbClr val="BA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35C150D6-369C-1038-709D-A84378A4BD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8FE9AA3E-5637-4DE1-10ED-4557703ECE0F}"/>
              </a:ext>
            </a:extLst>
          </p:cNvPr>
          <p:cNvSpPr/>
          <p:nvPr/>
        </p:nvSpPr>
        <p:spPr>
          <a:xfrm>
            <a:off x="11430373" y="963430"/>
            <a:ext cx="592701" cy="5271197"/>
          </a:xfrm>
          <a:custGeom>
            <a:avLst/>
            <a:gdLst>
              <a:gd name="connsiteX0" fmla="*/ 337785 w 592701"/>
              <a:gd name="connsiteY0" fmla="*/ 269645 h 5271197"/>
              <a:gd name="connsiteX1" fmla="*/ 592701 w 592701"/>
              <a:gd name="connsiteY1" fmla="*/ 0 h 5271197"/>
              <a:gd name="connsiteX2" fmla="*/ 592701 w 592701"/>
              <a:gd name="connsiteY2" fmla="*/ 4130145 h 5271197"/>
              <a:gd name="connsiteX3" fmla="*/ 483488 w 592701"/>
              <a:gd name="connsiteY3" fmla="*/ 4248523 h 5271197"/>
              <a:gd name="connsiteX4" fmla="*/ 483488 w 592701"/>
              <a:gd name="connsiteY4" fmla="*/ 2022325 h 5271197"/>
              <a:gd name="connsiteX5" fmla="*/ 337785 w 592701"/>
              <a:gd name="connsiteY5" fmla="*/ 1936829 h 5271197"/>
              <a:gd name="connsiteX6" fmla="*/ 337785 w 592701"/>
              <a:gd name="connsiteY6" fmla="*/ 5271197 h 5271197"/>
              <a:gd name="connsiteX7" fmla="*/ 0 w 592701"/>
              <a:gd name="connsiteY7" fmla="*/ 5090336 h 5271197"/>
              <a:gd name="connsiteX8" fmla="*/ 0 w 592701"/>
              <a:gd name="connsiteY8" fmla="*/ 720146 h 5271197"/>
              <a:gd name="connsiteX9" fmla="*/ 112595 w 592701"/>
              <a:gd name="connsiteY9" fmla="*/ 611633 h 5271197"/>
              <a:gd name="connsiteX10" fmla="*/ 112595 w 592701"/>
              <a:gd name="connsiteY10" fmla="*/ 1581689 h 5271197"/>
              <a:gd name="connsiteX11" fmla="*/ 175495 w 592701"/>
              <a:gd name="connsiteY11" fmla="*/ 1538941 h 5271197"/>
              <a:gd name="connsiteX12" fmla="*/ 175495 w 592701"/>
              <a:gd name="connsiteY12" fmla="*/ 720146 h 5271197"/>
              <a:gd name="connsiteX13" fmla="*/ 337785 w 592701"/>
              <a:gd name="connsiteY13" fmla="*/ 805642 h 5271197"/>
              <a:gd name="connsiteX14" fmla="*/ 337785 w 592701"/>
              <a:gd name="connsiteY14" fmla="*/ 269645 h 5271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2701" h="5271197">
                <a:moveTo>
                  <a:pt x="337785" y="269645"/>
                </a:moveTo>
                <a:cubicBezTo>
                  <a:pt x="356285" y="256492"/>
                  <a:pt x="515448" y="84406"/>
                  <a:pt x="592701" y="0"/>
                </a:cubicBezTo>
                <a:lnTo>
                  <a:pt x="592701" y="4130145"/>
                </a:lnTo>
                <a:lnTo>
                  <a:pt x="483488" y="4248523"/>
                </a:lnTo>
                <a:lnTo>
                  <a:pt x="483488" y="2022325"/>
                </a:lnTo>
                <a:lnTo>
                  <a:pt x="337785" y="1936829"/>
                </a:lnTo>
                <a:lnTo>
                  <a:pt x="337785" y="5271197"/>
                </a:lnTo>
                <a:lnTo>
                  <a:pt x="0" y="5090336"/>
                </a:lnTo>
                <a:lnTo>
                  <a:pt x="0" y="720146"/>
                </a:lnTo>
                <a:lnTo>
                  <a:pt x="112595" y="611633"/>
                </a:lnTo>
                <a:lnTo>
                  <a:pt x="112595" y="1581689"/>
                </a:lnTo>
                <a:lnTo>
                  <a:pt x="175495" y="1538941"/>
                </a:lnTo>
                <a:lnTo>
                  <a:pt x="175495" y="720146"/>
                </a:lnTo>
                <a:lnTo>
                  <a:pt x="337785" y="805642"/>
                </a:lnTo>
                <a:lnTo>
                  <a:pt x="337785" y="269645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4F832A4C-3170-F7B6-1469-B176ECE0AB44}"/>
              </a:ext>
            </a:extLst>
          </p:cNvPr>
          <p:cNvSpPr/>
          <p:nvPr/>
        </p:nvSpPr>
        <p:spPr>
          <a:xfrm>
            <a:off x="165369" y="157793"/>
            <a:ext cx="543051" cy="4146582"/>
          </a:xfrm>
          <a:custGeom>
            <a:avLst/>
            <a:gdLst>
              <a:gd name="connsiteX0" fmla="*/ 0 w 543051"/>
              <a:gd name="connsiteY0" fmla="*/ 213742 h 4146582"/>
              <a:gd name="connsiteX1" fmla="*/ 0 w 543051"/>
              <a:gd name="connsiteY1" fmla="*/ 4080817 h 4146582"/>
              <a:gd name="connsiteX2" fmla="*/ 105961 w 543051"/>
              <a:gd name="connsiteY2" fmla="*/ 4146582 h 4146582"/>
              <a:gd name="connsiteX3" fmla="*/ 105961 w 543051"/>
              <a:gd name="connsiteY3" fmla="*/ 2897016 h 4146582"/>
              <a:gd name="connsiteX4" fmla="*/ 251658 w 543051"/>
              <a:gd name="connsiteY4" fmla="*/ 2818098 h 4146582"/>
              <a:gd name="connsiteX5" fmla="*/ 251658 w 543051"/>
              <a:gd name="connsiteY5" fmla="*/ 3597433 h 4146582"/>
              <a:gd name="connsiteX6" fmla="*/ 543052 w 543051"/>
              <a:gd name="connsiteY6" fmla="*/ 3429724 h 4146582"/>
              <a:gd name="connsiteX7" fmla="*/ 543052 w 543051"/>
              <a:gd name="connsiteY7" fmla="*/ 0 h 4146582"/>
              <a:gd name="connsiteX8" fmla="*/ 456958 w 543051"/>
              <a:gd name="connsiteY8" fmla="*/ 69055 h 4146582"/>
              <a:gd name="connsiteX9" fmla="*/ 456958 w 543051"/>
              <a:gd name="connsiteY9" fmla="*/ 894428 h 4146582"/>
              <a:gd name="connsiteX10" fmla="*/ 168876 w 543051"/>
              <a:gd name="connsiteY10" fmla="*/ 1039112 h 4146582"/>
              <a:gd name="connsiteX11" fmla="*/ 168876 w 543051"/>
              <a:gd name="connsiteY11" fmla="*/ 641224 h 4146582"/>
              <a:gd name="connsiteX12" fmla="*/ 281460 w 543051"/>
              <a:gd name="connsiteY12" fmla="*/ 572169 h 4146582"/>
              <a:gd name="connsiteX13" fmla="*/ 281460 w 543051"/>
              <a:gd name="connsiteY13" fmla="*/ 0 h 4146582"/>
              <a:gd name="connsiteX14" fmla="*/ 0 w 543051"/>
              <a:gd name="connsiteY14" fmla="*/ 213742 h 414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3051" h="4146582">
                <a:moveTo>
                  <a:pt x="0" y="213742"/>
                </a:moveTo>
                <a:lnTo>
                  <a:pt x="0" y="4080817"/>
                </a:lnTo>
                <a:lnTo>
                  <a:pt x="105961" y="4146582"/>
                </a:lnTo>
                <a:lnTo>
                  <a:pt x="105961" y="2897016"/>
                </a:lnTo>
                <a:lnTo>
                  <a:pt x="251658" y="2818098"/>
                </a:lnTo>
                <a:lnTo>
                  <a:pt x="251658" y="3597433"/>
                </a:lnTo>
                <a:lnTo>
                  <a:pt x="543052" y="3429724"/>
                </a:lnTo>
                <a:lnTo>
                  <a:pt x="543052" y="0"/>
                </a:lnTo>
                <a:lnTo>
                  <a:pt x="456958" y="69055"/>
                </a:lnTo>
                <a:lnTo>
                  <a:pt x="456958" y="894428"/>
                </a:lnTo>
                <a:lnTo>
                  <a:pt x="168876" y="1039112"/>
                </a:lnTo>
                <a:lnTo>
                  <a:pt x="168876" y="641224"/>
                </a:lnTo>
                <a:lnTo>
                  <a:pt x="281460" y="572169"/>
                </a:lnTo>
                <a:lnTo>
                  <a:pt x="281460" y="0"/>
                </a:lnTo>
                <a:lnTo>
                  <a:pt x="0" y="213742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846313D8-44BD-75FA-0B32-F2A6CD3E5E4E}"/>
              </a:ext>
            </a:extLst>
          </p:cNvPr>
          <p:cNvSpPr/>
          <p:nvPr/>
        </p:nvSpPr>
        <p:spPr>
          <a:xfrm>
            <a:off x="11917114" y="5159341"/>
            <a:ext cx="105960" cy="180855"/>
          </a:xfrm>
          <a:custGeom>
            <a:avLst/>
            <a:gdLst>
              <a:gd name="connsiteX0" fmla="*/ 105960 w 105960"/>
              <a:gd name="connsiteY0" fmla="*/ 0 h 180855"/>
              <a:gd name="connsiteX1" fmla="*/ 0 w 105960"/>
              <a:gd name="connsiteY1" fmla="*/ 101937 h 180855"/>
              <a:gd name="connsiteX2" fmla="*/ 0 w 105960"/>
              <a:gd name="connsiteY2" fmla="*/ 180855 h 180855"/>
              <a:gd name="connsiteX3" fmla="*/ 105960 w 105960"/>
              <a:gd name="connsiteY3" fmla="*/ 75630 h 180855"/>
              <a:gd name="connsiteX4" fmla="*/ 105960 w 105960"/>
              <a:gd name="connsiteY4" fmla="*/ 0 h 18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60" h="180855">
                <a:moveTo>
                  <a:pt x="105960" y="0"/>
                </a:moveTo>
                <a:lnTo>
                  <a:pt x="0" y="101937"/>
                </a:lnTo>
                <a:lnTo>
                  <a:pt x="0" y="180855"/>
                </a:lnTo>
                <a:lnTo>
                  <a:pt x="105960" y="75630"/>
                </a:lnTo>
                <a:lnTo>
                  <a:pt x="105960" y="0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E49824D-C4C9-1086-2955-743961DBE1A1}"/>
              </a:ext>
            </a:extLst>
          </p:cNvPr>
          <p:cNvSpPr/>
          <p:nvPr/>
        </p:nvSpPr>
        <p:spPr>
          <a:xfrm>
            <a:off x="11917114" y="5310602"/>
            <a:ext cx="105960" cy="180855"/>
          </a:xfrm>
          <a:custGeom>
            <a:avLst/>
            <a:gdLst>
              <a:gd name="connsiteX0" fmla="*/ 105960 w 105960"/>
              <a:gd name="connsiteY0" fmla="*/ 0 h 180855"/>
              <a:gd name="connsiteX1" fmla="*/ 0 w 105960"/>
              <a:gd name="connsiteY1" fmla="*/ 101937 h 180855"/>
              <a:gd name="connsiteX2" fmla="*/ 0 w 105960"/>
              <a:gd name="connsiteY2" fmla="*/ 180855 h 180855"/>
              <a:gd name="connsiteX3" fmla="*/ 105960 w 105960"/>
              <a:gd name="connsiteY3" fmla="*/ 75630 h 180855"/>
              <a:gd name="connsiteX4" fmla="*/ 105960 w 105960"/>
              <a:gd name="connsiteY4" fmla="*/ 0 h 18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60" h="180855">
                <a:moveTo>
                  <a:pt x="105960" y="0"/>
                </a:moveTo>
                <a:lnTo>
                  <a:pt x="0" y="101937"/>
                </a:lnTo>
                <a:lnTo>
                  <a:pt x="0" y="180855"/>
                </a:lnTo>
                <a:lnTo>
                  <a:pt x="105960" y="75630"/>
                </a:lnTo>
                <a:lnTo>
                  <a:pt x="105960" y="0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A08F720C-94EA-D620-2558-B7BA1ECC85BF}"/>
              </a:ext>
            </a:extLst>
          </p:cNvPr>
          <p:cNvSpPr/>
          <p:nvPr/>
        </p:nvSpPr>
        <p:spPr>
          <a:xfrm>
            <a:off x="11917114" y="5461862"/>
            <a:ext cx="105960" cy="180862"/>
          </a:xfrm>
          <a:custGeom>
            <a:avLst/>
            <a:gdLst>
              <a:gd name="connsiteX0" fmla="*/ 105960 w 105960"/>
              <a:gd name="connsiteY0" fmla="*/ 0 h 180862"/>
              <a:gd name="connsiteX1" fmla="*/ 0 w 105960"/>
              <a:gd name="connsiteY1" fmla="*/ 101943 h 180862"/>
              <a:gd name="connsiteX2" fmla="*/ 0 w 105960"/>
              <a:gd name="connsiteY2" fmla="*/ 180862 h 180862"/>
              <a:gd name="connsiteX3" fmla="*/ 105960 w 105960"/>
              <a:gd name="connsiteY3" fmla="*/ 75637 h 180862"/>
              <a:gd name="connsiteX4" fmla="*/ 105960 w 105960"/>
              <a:gd name="connsiteY4" fmla="*/ 0 h 18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60" h="180862">
                <a:moveTo>
                  <a:pt x="105960" y="0"/>
                </a:moveTo>
                <a:lnTo>
                  <a:pt x="0" y="101943"/>
                </a:lnTo>
                <a:lnTo>
                  <a:pt x="0" y="180862"/>
                </a:lnTo>
                <a:lnTo>
                  <a:pt x="105960" y="75637"/>
                </a:lnTo>
                <a:lnTo>
                  <a:pt x="105960" y="0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A1B38E8-8F53-7647-B15D-754415394E18}"/>
              </a:ext>
            </a:extLst>
          </p:cNvPr>
          <p:cNvSpPr/>
          <p:nvPr/>
        </p:nvSpPr>
        <p:spPr>
          <a:xfrm>
            <a:off x="11917114" y="5613130"/>
            <a:ext cx="105960" cy="180855"/>
          </a:xfrm>
          <a:custGeom>
            <a:avLst/>
            <a:gdLst>
              <a:gd name="connsiteX0" fmla="*/ 105960 w 105960"/>
              <a:gd name="connsiteY0" fmla="*/ 0 h 180855"/>
              <a:gd name="connsiteX1" fmla="*/ 0 w 105960"/>
              <a:gd name="connsiteY1" fmla="*/ 101937 h 180855"/>
              <a:gd name="connsiteX2" fmla="*/ 0 w 105960"/>
              <a:gd name="connsiteY2" fmla="*/ 180855 h 180855"/>
              <a:gd name="connsiteX3" fmla="*/ 105960 w 105960"/>
              <a:gd name="connsiteY3" fmla="*/ 75631 h 180855"/>
              <a:gd name="connsiteX4" fmla="*/ 105960 w 105960"/>
              <a:gd name="connsiteY4" fmla="*/ 0 h 18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60" h="180855">
                <a:moveTo>
                  <a:pt x="105960" y="0"/>
                </a:moveTo>
                <a:lnTo>
                  <a:pt x="0" y="101937"/>
                </a:lnTo>
                <a:lnTo>
                  <a:pt x="0" y="180855"/>
                </a:lnTo>
                <a:lnTo>
                  <a:pt x="105960" y="75631"/>
                </a:lnTo>
                <a:lnTo>
                  <a:pt x="105960" y="0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2486056-FB92-5848-2D51-2C4C236FB215}"/>
              </a:ext>
            </a:extLst>
          </p:cNvPr>
          <p:cNvSpPr/>
          <p:nvPr/>
        </p:nvSpPr>
        <p:spPr>
          <a:xfrm>
            <a:off x="11917114" y="5764391"/>
            <a:ext cx="105960" cy="180855"/>
          </a:xfrm>
          <a:custGeom>
            <a:avLst/>
            <a:gdLst>
              <a:gd name="connsiteX0" fmla="*/ 105960 w 105960"/>
              <a:gd name="connsiteY0" fmla="*/ 0 h 180855"/>
              <a:gd name="connsiteX1" fmla="*/ 0 w 105960"/>
              <a:gd name="connsiteY1" fmla="*/ 101937 h 180855"/>
              <a:gd name="connsiteX2" fmla="*/ 0 w 105960"/>
              <a:gd name="connsiteY2" fmla="*/ 180855 h 180855"/>
              <a:gd name="connsiteX3" fmla="*/ 105960 w 105960"/>
              <a:gd name="connsiteY3" fmla="*/ 75630 h 180855"/>
              <a:gd name="connsiteX4" fmla="*/ 105960 w 105960"/>
              <a:gd name="connsiteY4" fmla="*/ 0 h 18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60" h="180855">
                <a:moveTo>
                  <a:pt x="105960" y="0"/>
                </a:moveTo>
                <a:lnTo>
                  <a:pt x="0" y="101937"/>
                </a:lnTo>
                <a:lnTo>
                  <a:pt x="0" y="180855"/>
                </a:lnTo>
                <a:lnTo>
                  <a:pt x="105960" y="75630"/>
                </a:lnTo>
                <a:lnTo>
                  <a:pt x="105960" y="0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163408E8-8C98-05B0-30DF-0EE60D78EDF2}"/>
              </a:ext>
            </a:extLst>
          </p:cNvPr>
          <p:cNvSpPr/>
          <p:nvPr/>
        </p:nvSpPr>
        <p:spPr>
          <a:xfrm>
            <a:off x="11917114" y="5915652"/>
            <a:ext cx="105960" cy="180861"/>
          </a:xfrm>
          <a:custGeom>
            <a:avLst/>
            <a:gdLst>
              <a:gd name="connsiteX0" fmla="*/ 105960 w 105960"/>
              <a:gd name="connsiteY0" fmla="*/ 0 h 180861"/>
              <a:gd name="connsiteX1" fmla="*/ 0 w 105960"/>
              <a:gd name="connsiteY1" fmla="*/ 101943 h 180861"/>
              <a:gd name="connsiteX2" fmla="*/ 0 w 105960"/>
              <a:gd name="connsiteY2" fmla="*/ 180862 h 180861"/>
              <a:gd name="connsiteX3" fmla="*/ 105960 w 105960"/>
              <a:gd name="connsiteY3" fmla="*/ 75637 h 180861"/>
              <a:gd name="connsiteX4" fmla="*/ 105960 w 105960"/>
              <a:gd name="connsiteY4" fmla="*/ 0 h 18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60" h="180861">
                <a:moveTo>
                  <a:pt x="105960" y="0"/>
                </a:moveTo>
                <a:lnTo>
                  <a:pt x="0" y="101943"/>
                </a:lnTo>
                <a:lnTo>
                  <a:pt x="0" y="180862"/>
                </a:lnTo>
                <a:lnTo>
                  <a:pt x="105960" y="75637"/>
                </a:lnTo>
                <a:lnTo>
                  <a:pt x="105960" y="0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81FAF28-CD8B-2E6D-9EE7-9C8FE6007B26}"/>
              </a:ext>
            </a:extLst>
          </p:cNvPr>
          <p:cNvSpPr/>
          <p:nvPr/>
        </p:nvSpPr>
        <p:spPr>
          <a:xfrm>
            <a:off x="11917114" y="6066919"/>
            <a:ext cx="105960" cy="180861"/>
          </a:xfrm>
          <a:custGeom>
            <a:avLst/>
            <a:gdLst>
              <a:gd name="connsiteX0" fmla="*/ 105960 w 105960"/>
              <a:gd name="connsiteY0" fmla="*/ 0 h 180861"/>
              <a:gd name="connsiteX1" fmla="*/ 0 w 105960"/>
              <a:gd name="connsiteY1" fmla="*/ 101937 h 180861"/>
              <a:gd name="connsiteX2" fmla="*/ 0 w 105960"/>
              <a:gd name="connsiteY2" fmla="*/ 180862 h 180861"/>
              <a:gd name="connsiteX3" fmla="*/ 105960 w 105960"/>
              <a:gd name="connsiteY3" fmla="*/ 75630 h 180861"/>
              <a:gd name="connsiteX4" fmla="*/ 105960 w 105960"/>
              <a:gd name="connsiteY4" fmla="*/ 0 h 18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60" h="180861">
                <a:moveTo>
                  <a:pt x="105960" y="0"/>
                </a:moveTo>
                <a:lnTo>
                  <a:pt x="0" y="101937"/>
                </a:lnTo>
                <a:lnTo>
                  <a:pt x="0" y="180862"/>
                </a:lnTo>
                <a:lnTo>
                  <a:pt x="105960" y="75630"/>
                </a:lnTo>
                <a:lnTo>
                  <a:pt x="105960" y="0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E2CC5782-63B8-ABA5-3E69-F9B93B552725}"/>
              </a:ext>
            </a:extLst>
          </p:cNvPr>
          <p:cNvSpPr/>
          <p:nvPr/>
        </p:nvSpPr>
        <p:spPr>
          <a:xfrm>
            <a:off x="1731612" y="161080"/>
            <a:ext cx="437090" cy="292661"/>
          </a:xfrm>
          <a:custGeom>
            <a:avLst/>
            <a:gdLst>
              <a:gd name="connsiteX0" fmla="*/ 139069 w 437090"/>
              <a:gd name="connsiteY0" fmla="*/ 292661 h 292661"/>
              <a:gd name="connsiteX1" fmla="*/ 437091 w 437090"/>
              <a:gd name="connsiteY1" fmla="*/ 0 h 292661"/>
              <a:gd name="connsiteX2" fmla="*/ 301326 w 437090"/>
              <a:gd name="connsiteY2" fmla="*/ 0 h 292661"/>
              <a:gd name="connsiteX3" fmla="*/ 0 w 437090"/>
              <a:gd name="connsiteY3" fmla="*/ 292661 h 292661"/>
              <a:gd name="connsiteX4" fmla="*/ 139069 w 437090"/>
              <a:gd name="connsiteY4" fmla="*/ 292661 h 29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90" h="292661">
                <a:moveTo>
                  <a:pt x="139069" y="292661"/>
                </a:moveTo>
                <a:lnTo>
                  <a:pt x="437091" y="0"/>
                </a:lnTo>
                <a:lnTo>
                  <a:pt x="301326" y="0"/>
                </a:lnTo>
                <a:lnTo>
                  <a:pt x="0" y="292661"/>
                </a:lnTo>
                <a:lnTo>
                  <a:pt x="139069" y="292661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08F053D-F8E1-B38E-9093-2E0EC20BAC7E}"/>
              </a:ext>
            </a:extLst>
          </p:cNvPr>
          <p:cNvSpPr/>
          <p:nvPr/>
        </p:nvSpPr>
        <p:spPr>
          <a:xfrm>
            <a:off x="1499820" y="161080"/>
            <a:ext cx="437090" cy="292661"/>
          </a:xfrm>
          <a:custGeom>
            <a:avLst/>
            <a:gdLst>
              <a:gd name="connsiteX0" fmla="*/ 139075 w 437090"/>
              <a:gd name="connsiteY0" fmla="*/ 292661 h 292661"/>
              <a:gd name="connsiteX1" fmla="*/ 437091 w 437090"/>
              <a:gd name="connsiteY1" fmla="*/ 0 h 292661"/>
              <a:gd name="connsiteX2" fmla="*/ 301327 w 437090"/>
              <a:gd name="connsiteY2" fmla="*/ 0 h 292661"/>
              <a:gd name="connsiteX3" fmla="*/ 0 w 437090"/>
              <a:gd name="connsiteY3" fmla="*/ 292661 h 292661"/>
              <a:gd name="connsiteX4" fmla="*/ 139075 w 437090"/>
              <a:gd name="connsiteY4" fmla="*/ 292661 h 29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90" h="292661">
                <a:moveTo>
                  <a:pt x="139075" y="292661"/>
                </a:moveTo>
                <a:lnTo>
                  <a:pt x="437091" y="0"/>
                </a:lnTo>
                <a:lnTo>
                  <a:pt x="301327" y="0"/>
                </a:lnTo>
                <a:lnTo>
                  <a:pt x="0" y="292661"/>
                </a:lnTo>
                <a:lnTo>
                  <a:pt x="139075" y="292661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7A5320-A00F-9D29-A638-EFA1BFB3E2E9}"/>
              </a:ext>
            </a:extLst>
          </p:cNvPr>
          <p:cNvSpPr/>
          <p:nvPr/>
        </p:nvSpPr>
        <p:spPr>
          <a:xfrm>
            <a:off x="1268034" y="161080"/>
            <a:ext cx="437090" cy="292661"/>
          </a:xfrm>
          <a:custGeom>
            <a:avLst/>
            <a:gdLst>
              <a:gd name="connsiteX0" fmla="*/ 139069 w 437090"/>
              <a:gd name="connsiteY0" fmla="*/ 292661 h 292661"/>
              <a:gd name="connsiteX1" fmla="*/ 437091 w 437090"/>
              <a:gd name="connsiteY1" fmla="*/ 0 h 292661"/>
              <a:gd name="connsiteX2" fmla="*/ 301326 w 437090"/>
              <a:gd name="connsiteY2" fmla="*/ 0 h 292661"/>
              <a:gd name="connsiteX3" fmla="*/ 0 w 437090"/>
              <a:gd name="connsiteY3" fmla="*/ 292661 h 292661"/>
              <a:gd name="connsiteX4" fmla="*/ 139069 w 437090"/>
              <a:gd name="connsiteY4" fmla="*/ 292661 h 29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90" h="292661">
                <a:moveTo>
                  <a:pt x="139069" y="292661"/>
                </a:moveTo>
                <a:lnTo>
                  <a:pt x="437091" y="0"/>
                </a:lnTo>
                <a:lnTo>
                  <a:pt x="301326" y="0"/>
                </a:lnTo>
                <a:lnTo>
                  <a:pt x="0" y="292661"/>
                </a:lnTo>
                <a:lnTo>
                  <a:pt x="139069" y="292661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AADA7ABE-86FE-D73C-FCE3-75303AE115B8}"/>
              </a:ext>
            </a:extLst>
          </p:cNvPr>
          <p:cNvSpPr/>
          <p:nvPr/>
        </p:nvSpPr>
        <p:spPr>
          <a:xfrm>
            <a:off x="1036242" y="161080"/>
            <a:ext cx="437090" cy="292661"/>
          </a:xfrm>
          <a:custGeom>
            <a:avLst/>
            <a:gdLst>
              <a:gd name="connsiteX0" fmla="*/ 139075 w 437090"/>
              <a:gd name="connsiteY0" fmla="*/ 292661 h 292661"/>
              <a:gd name="connsiteX1" fmla="*/ 437091 w 437090"/>
              <a:gd name="connsiteY1" fmla="*/ 0 h 292661"/>
              <a:gd name="connsiteX2" fmla="*/ 301326 w 437090"/>
              <a:gd name="connsiteY2" fmla="*/ 0 h 292661"/>
              <a:gd name="connsiteX3" fmla="*/ 0 w 437090"/>
              <a:gd name="connsiteY3" fmla="*/ 292661 h 292661"/>
              <a:gd name="connsiteX4" fmla="*/ 139075 w 437090"/>
              <a:gd name="connsiteY4" fmla="*/ 292661 h 29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90" h="292661">
                <a:moveTo>
                  <a:pt x="139075" y="292661"/>
                </a:moveTo>
                <a:lnTo>
                  <a:pt x="437091" y="0"/>
                </a:lnTo>
                <a:lnTo>
                  <a:pt x="301326" y="0"/>
                </a:lnTo>
                <a:lnTo>
                  <a:pt x="0" y="292661"/>
                </a:lnTo>
                <a:lnTo>
                  <a:pt x="139075" y="292661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AC342EA1-3176-F926-CB7E-5592AD89125F}"/>
              </a:ext>
            </a:extLst>
          </p:cNvPr>
          <p:cNvSpPr/>
          <p:nvPr/>
        </p:nvSpPr>
        <p:spPr>
          <a:xfrm>
            <a:off x="804450" y="161080"/>
            <a:ext cx="437090" cy="292661"/>
          </a:xfrm>
          <a:custGeom>
            <a:avLst/>
            <a:gdLst>
              <a:gd name="connsiteX0" fmla="*/ 139075 w 437090"/>
              <a:gd name="connsiteY0" fmla="*/ 292661 h 292661"/>
              <a:gd name="connsiteX1" fmla="*/ 437091 w 437090"/>
              <a:gd name="connsiteY1" fmla="*/ 0 h 292661"/>
              <a:gd name="connsiteX2" fmla="*/ 301326 w 437090"/>
              <a:gd name="connsiteY2" fmla="*/ 0 h 292661"/>
              <a:gd name="connsiteX3" fmla="*/ 0 w 437090"/>
              <a:gd name="connsiteY3" fmla="*/ 292661 h 292661"/>
              <a:gd name="connsiteX4" fmla="*/ 139075 w 437090"/>
              <a:gd name="connsiteY4" fmla="*/ 292661 h 29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90" h="292661">
                <a:moveTo>
                  <a:pt x="139075" y="292661"/>
                </a:moveTo>
                <a:lnTo>
                  <a:pt x="437091" y="0"/>
                </a:lnTo>
                <a:lnTo>
                  <a:pt x="301326" y="0"/>
                </a:lnTo>
                <a:lnTo>
                  <a:pt x="0" y="292661"/>
                </a:lnTo>
                <a:lnTo>
                  <a:pt x="139075" y="292661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63DE655E-4174-B3F5-BA7C-A6E9008D451D}"/>
              </a:ext>
            </a:extLst>
          </p:cNvPr>
          <p:cNvSpPr/>
          <p:nvPr/>
        </p:nvSpPr>
        <p:spPr>
          <a:xfrm>
            <a:off x="242704" y="219883"/>
            <a:ext cx="11709919" cy="6015494"/>
          </a:xfrm>
          <a:custGeom>
            <a:avLst/>
            <a:gdLst>
              <a:gd name="connsiteX0" fmla="*/ 11709920 w 11709919"/>
              <a:gd name="connsiteY0" fmla="*/ 0 h 6015494"/>
              <a:gd name="connsiteX1" fmla="*/ 9607602 w 11709919"/>
              <a:gd name="connsiteY1" fmla="*/ 0 h 6015494"/>
              <a:gd name="connsiteX2" fmla="*/ 8978558 w 11709919"/>
              <a:gd name="connsiteY2" fmla="*/ 88850 h 6015494"/>
              <a:gd name="connsiteX3" fmla="*/ 6803492 w 11709919"/>
              <a:gd name="connsiteY3" fmla="*/ 88850 h 6015494"/>
              <a:gd name="connsiteX4" fmla="*/ 6184363 w 11709919"/>
              <a:gd name="connsiteY4" fmla="*/ 0 h 6015494"/>
              <a:gd name="connsiteX5" fmla="*/ 2175123 w 11709919"/>
              <a:gd name="connsiteY5" fmla="*/ 0 h 6015494"/>
              <a:gd name="connsiteX6" fmla="*/ 1738108 w 11709919"/>
              <a:gd name="connsiteY6" fmla="*/ 434379 h 6015494"/>
              <a:gd name="connsiteX7" fmla="*/ 688626 w 11709919"/>
              <a:gd name="connsiteY7" fmla="*/ 434379 h 6015494"/>
              <a:gd name="connsiteX8" fmla="*/ 688626 w 11709919"/>
              <a:gd name="connsiteY8" fmla="*/ 4014716 h 6015494"/>
              <a:gd name="connsiteX9" fmla="*/ 0 w 11709919"/>
              <a:gd name="connsiteY9" fmla="*/ 4406315 h 6015494"/>
              <a:gd name="connsiteX10" fmla="*/ 3310 w 11709919"/>
              <a:gd name="connsiteY10" fmla="*/ 6015494 h 6015494"/>
              <a:gd name="connsiteX11" fmla="*/ 1820879 w 11709919"/>
              <a:gd name="connsiteY11" fmla="*/ 6015494 h 6015494"/>
              <a:gd name="connsiteX12" fmla="*/ 2430043 w 11709919"/>
              <a:gd name="connsiteY12" fmla="*/ 5916770 h 6015494"/>
              <a:gd name="connsiteX13" fmla="*/ 4615100 w 11709919"/>
              <a:gd name="connsiteY13" fmla="*/ 5916770 h 6015494"/>
              <a:gd name="connsiteX14" fmla="*/ 5240816 w 11709919"/>
              <a:gd name="connsiteY14" fmla="*/ 6015494 h 6015494"/>
              <a:gd name="connsiteX15" fmla="*/ 10888834 w 11709919"/>
              <a:gd name="connsiteY15" fmla="*/ 6015494 h 6015494"/>
              <a:gd name="connsiteX16" fmla="*/ 10885519 w 11709919"/>
              <a:gd name="connsiteY16" fmla="*/ 1421606 h 6015494"/>
              <a:gd name="connsiteX17" fmla="*/ 11709920 w 11709919"/>
              <a:gd name="connsiteY17" fmla="*/ 598915 h 6015494"/>
              <a:gd name="connsiteX18" fmla="*/ 11709920 w 11709919"/>
              <a:gd name="connsiteY18" fmla="*/ 0 h 601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709919" h="6015494">
                <a:moveTo>
                  <a:pt x="11709920" y="0"/>
                </a:moveTo>
                <a:lnTo>
                  <a:pt x="9607602" y="0"/>
                </a:lnTo>
                <a:lnTo>
                  <a:pt x="8978558" y="88850"/>
                </a:lnTo>
                <a:lnTo>
                  <a:pt x="6803492" y="88850"/>
                </a:lnTo>
                <a:lnTo>
                  <a:pt x="6184363" y="0"/>
                </a:lnTo>
                <a:lnTo>
                  <a:pt x="2175123" y="0"/>
                </a:lnTo>
                <a:lnTo>
                  <a:pt x="1738108" y="434379"/>
                </a:lnTo>
                <a:lnTo>
                  <a:pt x="688626" y="434379"/>
                </a:lnTo>
                <a:lnTo>
                  <a:pt x="688626" y="4014716"/>
                </a:lnTo>
                <a:lnTo>
                  <a:pt x="0" y="4406315"/>
                </a:lnTo>
                <a:lnTo>
                  <a:pt x="3310" y="6015494"/>
                </a:lnTo>
                <a:lnTo>
                  <a:pt x="1820879" y="6015494"/>
                </a:lnTo>
                <a:lnTo>
                  <a:pt x="2430043" y="5916770"/>
                </a:lnTo>
                <a:lnTo>
                  <a:pt x="4615100" y="5916770"/>
                </a:lnTo>
                <a:lnTo>
                  <a:pt x="5240816" y="6015494"/>
                </a:lnTo>
                <a:lnTo>
                  <a:pt x="10888834" y="6015494"/>
                </a:lnTo>
                <a:lnTo>
                  <a:pt x="10885519" y="1421606"/>
                </a:lnTo>
                <a:lnTo>
                  <a:pt x="11709920" y="598915"/>
                </a:lnTo>
                <a:lnTo>
                  <a:pt x="11709920" y="0"/>
                </a:lnTo>
                <a:close/>
              </a:path>
            </a:pathLst>
          </a:custGeom>
          <a:gradFill>
            <a:gsLst>
              <a:gs pos="13542">
                <a:srgbClr val="FFE7FD"/>
              </a:gs>
              <a:gs pos="85938">
                <a:srgbClr val="B9FCFF"/>
              </a:gs>
            </a:gsLst>
            <a:lin ang="0" scaled="1"/>
          </a:gradFill>
          <a:ln w="637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F540BC81-4DDF-CFA9-8114-E82EB2BA98F2}"/>
              </a:ext>
            </a:extLst>
          </p:cNvPr>
          <p:cNvSpPr/>
          <p:nvPr/>
        </p:nvSpPr>
        <p:spPr>
          <a:xfrm>
            <a:off x="165125" y="143235"/>
            <a:ext cx="11861267" cy="6160065"/>
          </a:xfrm>
          <a:custGeom>
            <a:avLst/>
            <a:gdLst>
              <a:gd name="connsiteX0" fmla="*/ 9316273 w 11861267"/>
              <a:gd name="connsiteY0" fmla="*/ 3291 h 6160065"/>
              <a:gd name="connsiteX1" fmla="*/ 11857952 w 11861267"/>
              <a:gd name="connsiteY1" fmla="*/ 3291 h 6160065"/>
              <a:gd name="connsiteX2" fmla="*/ 11861268 w 11861267"/>
              <a:gd name="connsiteY2" fmla="*/ 704197 h 6160065"/>
              <a:gd name="connsiteX3" fmla="*/ 11040501 w 11861267"/>
              <a:gd name="connsiteY3" fmla="*/ 1516984 h 6160065"/>
              <a:gd name="connsiteX4" fmla="*/ 11043817 w 11861267"/>
              <a:gd name="connsiteY4" fmla="*/ 6160066 h 6160065"/>
              <a:gd name="connsiteX5" fmla="*/ 4937794 w 11861267"/>
              <a:gd name="connsiteY5" fmla="*/ 6160066 h 6160065"/>
              <a:gd name="connsiteX6" fmla="*/ 4692890 w 11861267"/>
              <a:gd name="connsiteY6" fmla="*/ 5995537 h 6160065"/>
              <a:gd name="connsiteX7" fmla="*/ 2508611 w 11861267"/>
              <a:gd name="connsiteY7" fmla="*/ 5995537 h 6160065"/>
              <a:gd name="connsiteX8" fmla="*/ 2270325 w 11861267"/>
              <a:gd name="connsiteY8" fmla="*/ 6160066 h 6160065"/>
              <a:gd name="connsiteX9" fmla="*/ 3310 w 11861267"/>
              <a:gd name="connsiteY9" fmla="*/ 6160066 h 6160065"/>
              <a:gd name="connsiteX10" fmla="*/ 0 w 11861267"/>
              <a:gd name="connsiteY10" fmla="*/ 4432482 h 6160065"/>
              <a:gd name="connsiteX11" fmla="*/ 681757 w 11861267"/>
              <a:gd name="connsiteY11" fmla="*/ 4040903 h 6160065"/>
              <a:gd name="connsiteX12" fmla="*/ 681757 w 11861267"/>
              <a:gd name="connsiteY12" fmla="*/ 440945 h 6160065"/>
              <a:gd name="connsiteX13" fmla="*/ 1777209 w 11861267"/>
              <a:gd name="connsiteY13" fmla="*/ 440945 h 6160065"/>
              <a:gd name="connsiteX14" fmla="*/ 2214065 w 11861267"/>
              <a:gd name="connsiteY14" fmla="*/ 0 h 6160065"/>
              <a:gd name="connsiteX15" fmla="*/ 6635601 w 11861267"/>
              <a:gd name="connsiteY15" fmla="*/ 0 h 6160065"/>
              <a:gd name="connsiteX16" fmla="*/ 6880497 w 11861267"/>
              <a:gd name="connsiteY16" fmla="*/ 167822 h 6160065"/>
              <a:gd name="connsiteX17" fmla="*/ 9054798 w 11861267"/>
              <a:gd name="connsiteY17" fmla="*/ 167822 h 6160065"/>
              <a:gd name="connsiteX18" fmla="*/ 9316273 w 11861267"/>
              <a:gd name="connsiteY18" fmla="*/ 3291 h 6160065"/>
              <a:gd name="connsiteX19" fmla="*/ 11785139 w 11861267"/>
              <a:gd name="connsiteY19" fmla="*/ 78975 h 6160065"/>
              <a:gd name="connsiteX20" fmla="*/ 9683651 w 11861267"/>
              <a:gd name="connsiteY20" fmla="*/ 78975 h 6160065"/>
              <a:gd name="connsiteX21" fmla="*/ 9170648 w 11861267"/>
              <a:gd name="connsiteY21" fmla="*/ 434364 h 6160065"/>
              <a:gd name="connsiteX22" fmla="*/ 6767964 w 11861267"/>
              <a:gd name="connsiteY22" fmla="*/ 434364 h 6160065"/>
              <a:gd name="connsiteX23" fmla="*/ 6261598 w 11861267"/>
              <a:gd name="connsiteY23" fmla="*/ 78975 h 6160065"/>
              <a:gd name="connsiteX24" fmla="*/ 2253780 w 11861267"/>
              <a:gd name="connsiteY24" fmla="*/ 78975 h 6160065"/>
              <a:gd name="connsiteX25" fmla="*/ 1816924 w 11861267"/>
              <a:gd name="connsiteY25" fmla="*/ 513339 h 6160065"/>
              <a:gd name="connsiteX26" fmla="*/ 767806 w 11861267"/>
              <a:gd name="connsiteY26" fmla="*/ 513339 h 6160065"/>
              <a:gd name="connsiteX27" fmla="*/ 767806 w 11861267"/>
              <a:gd name="connsiteY27" fmla="*/ 4093552 h 6160065"/>
              <a:gd name="connsiteX28" fmla="*/ 79429 w 11861267"/>
              <a:gd name="connsiteY28" fmla="*/ 4485138 h 6160065"/>
              <a:gd name="connsiteX29" fmla="*/ 82738 w 11861267"/>
              <a:gd name="connsiteY29" fmla="*/ 6094254 h 6160065"/>
              <a:gd name="connsiteX30" fmla="*/ 1899658 w 11861267"/>
              <a:gd name="connsiteY30" fmla="*/ 6094254 h 6160065"/>
              <a:gd name="connsiteX31" fmla="*/ 2412635 w 11861267"/>
              <a:gd name="connsiteY31" fmla="*/ 5728993 h 6160065"/>
              <a:gd name="connsiteX32" fmla="*/ 4821957 w 11861267"/>
              <a:gd name="connsiteY32" fmla="*/ 5728993 h 6160065"/>
              <a:gd name="connsiteX33" fmla="*/ 5318383 w 11861267"/>
              <a:gd name="connsiteY33" fmla="*/ 6094254 h 6160065"/>
              <a:gd name="connsiteX34" fmla="*/ 10964437 w 11861267"/>
              <a:gd name="connsiteY34" fmla="*/ 6094254 h 6160065"/>
              <a:gd name="connsiteX35" fmla="*/ 10961121 w 11861267"/>
              <a:gd name="connsiteY35" fmla="*/ 1500531 h 6160065"/>
              <a:gd name="connsiteX36" fmla="*/ 11785139 w 11861267"/>
              <a:gd name="connsiteY36" fmla="*/ 677872 h 6160065"/>
              <a:gd name="connsiteX37" fmla="*/ 11785139 w 11861267"/>
              <a:gd name="connsiteY37" fmla="*/ 78975 h 6160065"/>
              <a:gd name="connsiteX38" fmla="*/ 2611205 w 11861267"/>
              <a:gd name="connsiteY38" fmla="*/ 5775067 h 6160065"/>
              <a:gd name="connsiteX39" fmla="*/ 2571490 w 11861267"/>
              <a:gd name="connsiteY39" fmla="*/ 5775067 h 6160065"/>
              <a:gd name="connsiteX40" fmla="*/ 2571490 w 11861267"/>
              <a:gd name="connsiteY40" fmla="*/ 5952759 h 6160065"/>
              <a:gd name="connsiteX41" fmla="*/ 2611205 w 11861267"/>
              <a:gd name="connsiteY41" fmla="*/ 5952759 h 6160065"/>
              <a:gd name="connsiteX42" fmla="*/ 2611205 w 11861267"/>
              <a:gd name="connsiteY42" fmla="*/ 5775067 h 6160065"/>
              <a:gd name="connsiteX43" fmla="*/ 7006230 w 11861267"/>
              <a:gd name="connsiteY43" fmla="*/ 213892 h 6160065"/>
              <a:gd name="connsiteX44" fmla="*/ 7045952 w 11861267"/>
              <a:gd name="connsiteY44" fmla="*/ 213892 h 6160065"/>
              <a:gd name="connsiteX45" fmla="*/ 7045952 w 11861267"/>
              <a:gd name="connsiteY45" fmla="*/ 391586 h 6160065"/>
              <a:gd name="connsiteX46" fmla="*/ 7006230 w 11861267"/>
              <a:gd name="connsiteY46" fmla="*/ 391586 h 6160065"/>
              <a:gd name="connsiteX47" fmla="*/ 7006230 w 11861267"/>
              <a:gd name="connsiteY47" fmla="*/ 213892 h 6160065"/>
              <a:gd name="connsiteX48" fmla="*/ 2703872 w 11861267"/>
              <a:gd name="connsiteY48" fmla="*/ 5775061 h 6160065"/>
              <a:gd name="connsiteX49" fmla="*/ 2664157 w 11861267"/>
              <a:gd name="connsiteY49" fmla="*/ 5775061 h 6160065"/>
              <a:gd name="connsiteX50" fmla="*/ 2664157 w 11861267"/>
              <a:gd name="connsiteY50" fmla="*/ 5952759 h 6160065"/>
              <a:gd name="connsiteX51" fmla="*/ 2703872 w 11861267"/>
              <a:gd name="connsiteY51" fmla="*/ 5952759 h 6160065"/>
              <a:gd name="connsiteX52" fmla="*/ 2703872 w 11861267"/>
              <a:gd name="connsiteY52" fmla="*/ 5775061 h 6160065"/>
              <a:gd name="connsiteX53" fmla="*/ 7098871 w 11861267"/>
              <a:gd name="connsiteY53" fmla="*/ 213892 h 6160065"/>
              <a:gd name="connsiteX54" fmla="*/ 7138594 w 11861267"/>
              <a:gd name="connsiteY54" fmla="*/ 213892 h 6160065"/>
              <a:gd name="connsiteX55" fmla="*/ 7138594 w 11861267"/>
              <a:gd name="connsiteY55" fmla="*/ 391586 h 6160065"/>
              <a:gd name="connsiteX56" fmla="*/ 7098871 w 11861267"/>
              <a:gd name="connsiteY56" fmla="*/ 391586 h 6160065"/>
              <a:gd name="connsiteX57" fmla="*/ 7098871 w 11861267"/>
              <a:gd name="connsiteY57" fmla="*/ 213892 h 6160065"/>
              <a:gd name="connsiteX58" fmla="*/ 2796533 w 11861267"/>
              <a:gd name="connsiteY58" fmla="*/ 5775061 h 6160065"/>
              <a:gd name="connsiteX59" fmla="*/ 2756824 w 11861267"/>
              <a:gd name="connsiteY59" fmla="*/ 5775061 h 6160065"/>
              <a:gd name="connsiteX60" fmla="*/ 2756824 w 11861267"/>
              <a:gd name="connsiteY60" fmla="*/ 5952759 h 6160065"/>
              <a:gd name="connsiteX61" fmla="*/ 2796533 w 11861267"/>
              <a:gd name="connsiteY61" fmla="*/ 5952759 h 6160065"/>
              <a:gd name="connsiteX62" fmla="*/ 2796533 w 11861267"/>
              <a:gd name="connsiteY62" fmla="*/ 5775061 h 6160065"/>
              <a:gd name="connsiteX63" fmla="*/ 7191577 w 11861267"/>
              <a:gd name="connsiteY63" fmla="*/ 213892 h 6160065"/>
              <a:gd name="connsiteX64" fmla="*/ 7231298 w 11861267"/>
              <a:gd name="connsiteY64" fmla="*/ 213892 h 6160065"/>
              <a:gd name="connsiteX65" fmla="*/ 7231298 w 11861267"/>
              <a:gd name="connsiteY65" fmla="*/ 391586 h 6160065"/>
              <a:gd name="connsiteX66" fmla="*/ 7191577 w 11861267"/>
              <a:gd name="connsiteY66" fmla="*/ 391586 h 6160065"/>
              <a:gd name="connsiteX67" fmla="*/ 7191577 w 11861267"/>
              <a:gd name="connsiteY67" fmla="*/ 213892 h 6160065"/>
              <a:gd name="connsiteX68" fmla="*/ 2889200 w 11861267"/>
              <a:gd name="connsiteY68" fmla="*/ 5775061 h 6160065"/>
              <a:gd name="connsiteX69" fmla="*/ 2849491 w 11861267"/>
              <a:gd name="connsiteY69" fmla="*/ 5775061 h 6160065"/>
              <a:gd name="connsiteX70" fmla="*/ 2849491 w 11861267"/>
              <a:gd name="connsiteY70" fmla="*/ 5952759 h 6160065"/>
              <a:gd name="connsiteX71" fmla="*/ 2889200 w 11861267"/>
              <a:gd name="connsiteY71" fmla="*/ 5952759 h 6160065"/>
              <a:gd name="connsiteX72" fmla="*/ 2889200 w 11861267"/>
              <a:gd name="connsiteY72" fmla="*/ 5775061 h 6160065"/>
              <a:gd name="connsiteX73" fmla="*/ 7284218 w 11861267"/>
              <a:gd name="connsiteY73" fmla="*/ 213892 h 6160065"/>
              <a:gd name="connsiteX74" fmla="*/ 7323940 w 11861267"/>
              <a:gd name="connsiteY74" fmla="*/ 213892 h 6160065"/>
              <a:gd name="connsiteX75" fmla="*/ 7323940 w 11861267"/>
              <a:gd name="connsiteY75" fmla="*/ 391586 h 6160065"/>
              <a:gd name="connsiteX76" fmla="*/ 7284218 w 11861267"/>
              <a:gd name="connsiteY76" fmla="*/ 391586 h 6160065"/>
              <a:gd name="connsiteX77" fmla="*/ 7284218 w 11861267"/>
              <a:gd name="connsiteY77" fmla="*/ 213892 h 6160065"/>
              <a:gd name="connsiteX78" fmla="*/ 2981867 w 11861267"/>
              <a:gd name="connsiteY78" fmla="*/ 5775061 h 6160065"/>
              <a:gd name="connsiteX79" fmla="*/ 2942151 w 11861267"/>
              <a:gd name="connsiteY79" fmla="*/ 5775061 h 6160065"/>
              <a:gd name="connsiteX80" fmla="*/ 2942151 w 11861267"/>
              <a:gd name="connsiteY80" fmla="*/ 5952759 h 6160065"/>
              <a:gd name="connsiteX81" fmla="*/ 2981867 w 11861267"/>
              <a:gd name="connsiteY81" fmla="*/ 5952759 h 6160065"/>
              <a:gd name="connsiteX82" fmla="*/ 2981867 w 11861267"/>
              <a:gd name="connsiteY82" fmla="*/ 5775061 h 6160065"/>
              <a:gd name="connsiteX83" fmla="*/ 7376924 w 11861267"/>
              <a:gd name="connsiteY83" fmla="*/ 213892 h 6160065"/>
              <a:gd name="connsiteX84" fmla="*/ 7416645 w 11861267"/>
              <a:gd name="connsiteY84" fmla="*/ 213892 h 6160065"/>
              <a:gd name="connsiteX85" fmla="*/ 7416645 w 11861267"/>
              <a:gd name="connsiteY85" fmla="*/ 391586 h 6160065"/>
              <a:gd name="connsiteX86" fmla="*/ 7376924 w 11861267"/>
              <a:gd name="connsiteY86" fmla="*/ 391586 h 6160065"/>
              <a:gd name="connsiteX87" fmla="*/ 7376924 w 11861267"/>
              <a:gd name="connsiteY87" fmla="*/ 213892 h 6160065"/>
              <a:gd name="connsiteX88" fmla="*/ 3074534 w 11861267"/>
              <a:gd name="connsiteY88" fmla="*/ 5775061 h 6160065"/>
              <a:gd name="connsiteX89" fmla="*/ 3034818 w 11861267"/>
              <a:gd name="connsiteY89" fmla="*/ 5775061 h 6160065"/>
              <a:gd name="connsiteX90" fmla="*/ 3034818 w 11861267"/>
              <a:gd name="connsiteY90" fmla="*/ 5952759 h 6160065"/>
              <a:gd name="connsiteX91" fmla="*/ 3074534 w 11861267"/>
              <a:gd name="connsiteY91" fmla="*/ 5952759 h 6160065"/>
              <a:gd name="connsiteX92" fmla="*/ 3074534 w 11861267"/>
              <a:gd name="connsiteY92" fmla="*/ 5775061 h 6160065"/>
              <a:gd name="connsiteX93" fmla="*/ 7469565 w 11861267"/>
              <a:gd name="connsiteY93" fmla="*/ 213892 h 6160065"/>
              <a:gd name="connsiteX94" fmla="*/ 7509287 w 11861267"/>
              <a:gd name="connsiteY94" fmla="*/ 213892 h 6160065"/>
              <a:gd name="connsiteX95" fmla="*/ 7509287 w 11861267"/>
              <a:gd name="connsiteY95" fmla="*/ 391586 h 6160065"/>
              <a:gd name="connsiteX96" fmla="*/ 7469565 w 11861267"/>
              <a:gd name="connsiteY96" fmla="*/ 391586 h 6160065"/>
              <a:gd name="connsiteX97" fmla="*/ 7469565 w 11861267"/>
              <a:gd name="connsiteY97" fmla="*/ 213892 h 6160065"/>
              <a:gd name="connsiteX98" fmla="*/ 3167201 w 11861267"/>
              <a:gd name="connsiteY98" fmla="*/ 5775061 h 6160065"/>
              <a:gd name="connsiteX99" fmla="*/ 3127485 w 11861267"/>
              <a:gd name="connsiteY99" fmla="*/ 5775061 h 6160065"/>
              <a:gd name="connsiteX100" fmla="*/ 3127485 w 11861267"/>
              <a:gd name="connsiteY100" fmla="*/ 5952759 h 6160065"/>
              <a:gd name="connsiteX101" fmla="*/ 3167201 w 11861267"/>
              <a:gd name="connsiteY101" fmla="*/ 5952759 h 6160065"/>
              <a:gd name="connsiteX102" fmla="*/ 3167201 w 11861267"/>
              <a:gd name="connsiteY102" fmla="*/ 5775061 h 6160065"/>
              <a:gd name="connsiteX103" fmla="*/ 7562206 w 11861267"/>
              <a:gd name="connsiteY103" fmla="*/ 213892 h 6160065"/>
              <a:gd name="connsiteX104" fmla="*/ 7601928 w 11861267"/>
              <a:gd name="connsiteY104" fmla="*/ 213892 h 6160065"/>
              <a:gd name="connsiteX105" fmla="*/ 7601928 w 11861267"/>
              <a:gd name="connsiteY105" fmla="*/ 391586 h 6160065"/>
              <a:gd name="connsiteX106" fmla="*/ 7562206 w 11861267"/>
              <a:gd name="connsiteY106" fmla="*/ 391586 h 6160065"/>
              <a:gd name="connsiteX107" fmla="*/ 7562206 w 11861267"/>
              <a:gd name="connsiteY107" fmla="*/ 213892 h 6160065"/>
              <a:gd name="connsiteX108" fmla="*/ 3259868 w 11861267"/>
              <a:gd name="connsiteY108" fmla="*/ 5775061 h 6160065"/>
              <a:gd name="connsiteX109" fmla="*/ 3220152 w 11861267"/>
              <a:gd name="connsiteY109" fmla="*/ 5775061 h 6160065"/>
              <a:gd name="connsiteX110" fmla="*/ 3220152 w 11861267"/>
              <a:gd name="connsiteY110" fmla="*/ 5952759 h 6160065"/>
              <a:gd name="connsiteX111" fmla="*/ 3259868 w 11861267"/>
              <a:gd name="connsiteY111" fmla="*/ 5952759 h 6160065"/>
              <a:gd name="connsiteX112" fmla="*/ 3259868 w 11861267"/>
              <a:gd name="connsiteY112" fmla="*/ 5775061 h 6160065"/>
              <a:gd name="connsiteX113" fmla="*/ 7654912 w 11861267"/>
              <a:gd name="connsiteY113" fmla="*/ 213892 h 6160065"/>
              <a:gd name="connsiteX114" fmla="*/ 7694633 w 11861267"/>
              <a:gd name="connsiteY114" fmla="*/ 213892 h 6160065"/>
              <a:gd name="connsiteX115" fmla="*/ 7694633 w 11861267"/>
              <a:gd name="connsiteY115" fmla="*/ 391586 h 6160065"/>
              <a:gd name="connsiteX116" fmla="*/ 7654912 w 11861267"/>
              <a:gd name="connsiteY116" fmla="*/ 391586 h 6160065"/>
              <a:gd name="connsiteX117" fmla="*/ 7654912 w 11861267"/>
              <a:gd name="connsiteY117" fmla="*/ 213892 h 6160065"/>
              <a:gd name="connsiteX118" fmla="*/ 3352535 w 11861267"/>
              <a:gd name="connsiteY118" fmla="*/ 5775061 h 6160065"/>
              <a:gd name="connsiteX119" fmla="*/ 3312819 w 11861267"/>
              <a:gd name="connsiteY119" fmla="*/ 5775061 h 6160065"/>
              <a:gd name="connsiteX120" fmla="*/ 3312819 w 11861267"/>
              <a:gd name="connsiteY120" fmla="*/ 5952759 h 6160065"/>
              <a:gd name="connsiteX121" fmla="*/ 3352535 w 11861267"/>
              <a:gd name="connsiteY121" fmla="*/ 5952759 h 6160065"/>
              <a:gd name="connsiteX122" fmla="*/ 3352535 w 11861267"/>
              <a:gd name="connsiteY122" fmla="*/ 5775061 h 6160065"/>
              <a:gd name="connsiteX123" fmla="*/ 7747553 w 11861267"/>
              <a:gd name="connsiteY123" fmla="*/ 213892 h 6160065"/>
              <a:gd name="connsiteX124" fmla="*/ 7787275 w 11861267"/>
              <a:gd name="connsiteY124" fmla="*/ 213892 h 6160065"/>
              <a:gd name="connsiteX125" fmla="*/ 7787275 w 11861267"/>
              <a:gd name="connsiteY125" fmla="*/ 391586 h 6160065"/>
              <a:gd name="connsiteX126" fmla="*/ 7747553 w 11861267"/>
              <a:gd name="connsiteY126" fmla="*/ 391586 h 6160065"/>
              <a:gd name="connsiteX127" fmla="*/ 7747553 w 11861267"/>
              <a:gd name="connsiteY127" fmla="*/ 213892 h 6160065"/>
              <a:gd name="connsiteX128" fmla="*/ 3445201 w 11861267"/>
              <a:gd name="connsiteY128" fmla="*/ 5775061 h 6160065"/>
              <a:gd name="connsiteX129" fmla="*/ 3405486 w 11861267"/>
              <a:gd name="connsiteY129" fmla="*/ 5775061 h 6160065"/>
              <a:gd name="connsiteX130" fmla="*/ 3405486 w 11861267"/>
              <a:gd name="connsiteY130" fmla="*/ 5952759 h 6160065"/>
              <a:gd name="connsiteX131" fmla="*/ 3445201 w 11861267"/>
              <a:gd name="connsiteY131" fmla="*/ 5952759 h 6160065"/>
              <a:gd name="connsiteX132" fmla="*/ 3445201 w 11861267"/>
              <a:gd name="connsiteY132" fmla="*/ 5775061 h 6160065"/>
              <a:gd name="connsiteX133" fmla="*/ 7840258 w 11861267"/>
              <a:gd name="connsiteY133" fmla="*/ 213892 h 6160065"/>
              <a:gd name="connsiteX134" fmla="*/ 7879916 w 11861267"/>
              <a:gd name="connsiteY134" fmla="*/ 213892 h 6160065"/>
              <a:gd name="connsiteX135" fmla="*/ 7879916 w 11861267"/>
              <a:gd name="connsiteY135" fmla="*/ 391586 h 6160065"/>
              <a:gd name="connsiteX136" fmla="*/ 7840258 w 11861267"/>
              <a:gd name="connsiteY136" fmla="*/ 391586 h 6160065"/>
              <a:gd name="connsiteX137" fmla="*/ 7840258 w 11861267"/>
              <a:gd name="connsiteY137" fmla="*/ 213892 h 6160065"/>
              <a:gd name="connsiteX138" fmla="*/ 3537868 w 11861267"/>
              <a:gd name="connsiteY138" fmla="*/ 5775061 h 6160065"/>
              <a:gd name="connsiteX139" fmla="*/ 3498153 w 11861267"/>
              <a:gd name="connsiteY139" fmla="*/ 5775061 h 6160065"/>
              <a:gd name="connsiteX140" fmla="*/ 3498153 w 11861267"/>
              <a:gd name="connsiteY140" fmla="*/ 5952759 h 6160065"/>
              <a:gd name="connsiteX141" fmla="*/ 3537868 w 11861267"/>
              <a:gd name="connsiteY141" fmla="*/ 5952759 h 6160065"/>
              <a:gd name="connsiteX142" fmla="*/ 3537868 w 11861267"/>
              <a:gd name="connsiteY142" fmla="*/ 5775061 h 6160065"/>
              <a:gd name="connsiteX143" fmla="*/ 7932900 w 11861267"/>
              <a:gd name="connsiteY143" fmla="*/ 213892 h 6160065"/>
              <a:gd name="connsiteX144" fmla="*/ 7972621 w 11861267"/>
              <a:gd name="connsiteY144" fmla="*/ 213892 h 6160065"/>
              <a:gd name="connsiteX145" fmla="*/ 7972621 w 11861267"/>
              <a:gd name="connsiteY145" fmla="*/ 391586 h 6160065"/>
              <a:gd name="connsiteX146" fmla="*/ 7932900 w 11861267"/>
              <a:gd name="connsiteY146" fmla="*/ 391586 h 6160065"/>
              <a:gd name="connsiteX147" fmla="*/ 7932900 w 11861267"/>
              <a:gd name="connsiteY147" fmla="*/ 213892 h 6160065"/>
              <a:gd name="connsiteX148" fmla="*/ 3630535 w 11861267"/>
              <a:gd name="connsiteY148" fmla="*/ 5775061 h 6160065"/>
              <a:gd name="connsiteX149" fmla="*/ 3590820 w 11861267"/>
              <a:gd name="connsiteY149" fmla="*/ 5775061 h 6160065"/>
              <a:gd name="connsiteX150" fmla="*/ 3590820 w 11861267"/>
              <a:gd name="connsiteY150" fmla="*/ 5952759 h 6160065"/>
              <a:gd name="connsiteX151" fmla="*/ 3630535 w 11861267"/>
              <a:gd name="connsiteY151" fmla="*/ 5952759 h 6160065"/>
              <a:gd name="connsiteX152" fmla="*/ 3630535 w 11861267"/>
              <a:gd name="connsiteY152" fmla="*/ 5775061 h 6160065"/>
              <a:gd name="connsiteX153" fmla="*/ 8025541 w 11861267"/>
              <a:gd name="connsiteY153" fmla="*/ 213892 h 6160065"/>
              <a:gd name="connsiteX154" fmla="*/ 8065263 w 11861267"/>
              <a:gd name="connsiteY154" fmla="*/ 213892 h 6160065"/>
              <a:gd name="connsiteX155" fmla="*/ 8065263 w 11861267"/>
              <a:gd name="connsiteY155" fmla="*/ 391586 h 6160065"/>
              <a:gd name="connsiteX156" fmla="*/ 8025541 w 11861267"/>
              <a:gd name="connsiteY156" fmla="*/ 391586 h 6160065"/>
              <a:gd name="connsiteX157" fmla="*/ 8025541 w 11861267"/>
              <a:gd name="connsiteY157" fmla="*/ 213892 h 6160065"/>
              <a:gd name="connsiteX158" fmla="*/ 3845651 w 11861267"/>
              <a:gd name="connsiteY158" fmla="*/ 5952759 h 6160065"/>
              <a:gd name="connsiteX159" fmla="*/ 3935009 w 11861267"/>
              <a:gd name="connsiteY159" fmla="*/ 5863913 h 6160065"/>
              <a:gd name="connsiteX160" fmla="*/ 3845651 w 11861267"/>
              <a:gd name="connsiteY160" fmla="*/ 5775061 h 6160065"/>
              <a:gd name="connsiteX161" fmla="*/ 3756293 w 11861267"/>
              <a:gd name="connsiteY161" fmla="*/ 5863913 h 6160065"/>
              <a:gd name="connsiteX162" fmla="*/ 3845651 w 11861267"/>
              <a:gd name="connsiteY162" fmla="*/ 5952759 h 6160065"/>
              <a:gd name="connsiteX163" fmla="*/ 4226246 w 11861267"/>
              <a:gd name="connsiteY163" fmla="*/ 5863913 h 6160065"/>
              <a:gd name="connsiteX164" fmla="*/ 4136889 w 11861267"/>
              <a:gd name="connsiteY164" fmla="*/ 5952759 h 6160065"/>
              <a:gd name="connsiteX165" fmla="*/ 4047531 w 11861267"/>
              <a:gd name="connsiteY165" fmla="*/ 5863913 h 6160065"/>
              <a:gd name="connsiteX166" fmla="*/ 4136889 w 11861267"/>
              <a:gd name="connsiteY166" fmla="*/ 5775061 h 6160065"/>
              <a:gd name="connsiteX167" fmla="*/ 4226246 w 11861267"/>
              <a:gd name="connsiteY167" fmla="*/ 5863913 h 6160065"/>
              <a:gd name="connsiteX168" fmla="*/ 4414890 w 11861267"/>
              <a:gd name="connsiteY168" fmla="*/ 5952759 h 6160065"/>
              <a:gd name="connsiteX169" fmla="*/ 4504241 w 11861267"/>
              <a:gd name="connsiteY169" fmla="*/ 5863913 h 6160065"/>
              <a:gd name="connsiteX170" fmla="*/ 4414890 w 11861267"/>
              <a:gd name="connsiteY170" fmla="*/ 5775061 h 6160065"/>
              <a:gd name="connsiteX171" fmla="*/ 4325532 w 11861267"/>
              <a:gd name="connsiteY171" fmla="*/ 5863913 h 6160065"/>
              <a:gd name="connsiteX172" fmla="*/ 4414890 w 11861267"/>
              <a:gd name="connsiteY172" fmla="*/ 5952759 h 6160065"/>
              <a:gd name="connsiteX173" fmla="*/ 4414890 w 11861267"/>
              <a:gd name="connsiteY173" fmla="*/ 5922538 h 6160065"/>
              <a:gd name="connsiteX174" fmla="*/ 4355925 w 11861267"/>
              <a:gd name="connsiteY174" fmla="*/ 5863913 h 6160065"/>
              <a:gd name="connsiteX175" fmla="*/ 4414890 w 11861267"/>
              <a:gd name="connsiteY175" fmla="*/ 5805282 h 6160065"/>
              <a:gd name="connsiteX176" fmla="*/ 4473847 w 11861267"/>
              <a:gd name="connsiteY176" fmla="*/ 5863913 h 6160065"/>
              <a:gd name="connsiteX177" fmla="*/ 4414890 w 11861267"/>
              <a:gd name="connsiteY177" fmla="*/ 5922538 h 61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1861267" h="6160065">
                <a:moveTo>
                  <a:pt x="9316273" y="3291"/>
                </a:moveTo>
                <a:lnTo>
                  <a:pt x="11857952" y="3291"/>
                </a:lnTo>
                <a:lnTo>
                  <a:pt x="11861268" y="704197"/>
                </a:lnTo>
                <a:lnTo>
                  <a:pt x="11040501" y="1516984"/>
                </a:lnTo>
                <a:lnTo>
                  <a:pt x="11043817" y="6160066"/>
                </a:lnTo>
                <a:lnTo>
                  <a:pt x="4937794" y="6160066"/>
                </a:lnTo>
                <a:lnTo>
                  <a:pt x="4692890" y="5995537"/>
                </a:lnTo>
                <a:lnTo>
                  <a:pt x="2508611" y="5995537"/>
                </a:lnTo>
                <a:lnTo>
                  <a:pt x="2270325" y="6160066"/>
                </a:lnTo>
                <a:lnTo>
                  <a:pt x="3310" y="6160066"/>
                </a:lnTo>
                <a:lnTo>
                  <a:pt x="0" y="4432482"/>
                </a:lnTo>
                <a:lnTo>
                  <a:pt x="681757" y="4040903"/>
                </a:lnTo>
                <a:lnTo>
                  <a:pt x="681757" y="440945"/>
                </a:lnTo>
                <a:lnTo>
                  <a:pt x="1777209" y="440945"/>
                </a:lnTo>
                <a:lnTo>
                  <a:pt x="2214065" y="0"/>
                </a:lnTo>
                <a:lnTo>
                  <a:pt x="6635601" y="0"/>
                </a:lnTo>
                <a:lnTo>
                  <a:pt x="6880497" y="167822"/>
                </a:lnTo>
                <a:lnTo>
                  <a:pt x="9054798" y="167822"/>
                </a:lnTo>
                <a:lnTo>
                  <a:pt x="9316273" y="3291"/>
                </a:lnTo>
                <a:close/>
                <a:moveTo>
                  <a:pt x="11785139" y="78975"/>
                </a:moveTo>
                <a:lnTo>
                  <a:pt x="9683651" y="78975"/>
                </a:lnTo>
                <a:lnTo>
                  <a:pt x="9170648" y="434364"/>
                </a:lnTo>
                <a:lnTo>
                  <a:pt x="6767964" y="434364"/>
                </a:lnTo>
                <a:lnTo>
                  <a:pt x="6261598" y="78975"/>
                </a:lnTo>
                <a:lnTo>
                  <a:pt x="2253780" y="78975"/>
                </a:lnTo>
                <a:lnTo>
                  <a:pt x="1816924" y="513339"/>
                </a:lnTo>
                <a:lnTo>
                  <a:pt x="767806" y="513339"/>
                </a:lnTo>
                <a:lnTo>
                  <a:pt x="767806" y="4093552"/>
                </a:lnTo>
                <a:lnTo>
                  <a:pt x="79429" y="4485138"/>
                </a:lnTo>
                <a:lnTo>
                  <a:pt x="82738" y="6094254"/>
                </a:lnTo>
                <a:lnTo>
                  <a:pt x="1899658" y="6094254"/>
                </a:lnTo>
                <a:lnTo>
                  <a:pt x="2412635" y="5728993"/>
                </a:lnTo>
                <a:lnTo>
                  <a:pt x="4821957" y="5728993"/>
                </a:lnTo>
                <a:lnTo>
                  <a:pt x="5318383" y="6094254"/>
                </a:lnTo>
                <a:lnTo>
                  <a:pt x="10964437" y="6094254"/>
                </a:lnTo>
                <a:lnTo>
                  <a:pt x="10961121" y="1500531"/>
                </a:lnTo>
                <a:lnTo>
                  <a:pt x="11785139" y="677872"/>
                </a:lnTo>
                <a:lnTo>
                  <a:pt x="11785139" y="78975"/>
                </a:lnTo>
                <a:close/>
                <a:moveTo>
                  <a:pt x="2611205" y="5775067"/>
                </a:moveTo>
                <a:lnTo>
                  <a:pt x="2571490" y="5775067"/>
                </a:lnTo>
                <a:lnTo>
                  <a:pt x="2571490" y="5952759"/>
                </a:lnTo>
                <a:lnTo>
                  <a:pt x="2611205" y="5952759"/>
                </a:lnTo>
                <a:lnTo>
                  <a:pt x="2611205" y="5775067"/>
                </a:lnTo>
                <a:close/>
                <a:moveTo>
                  <a:pt x="7006230" y="213892"/>
                </a:moveTo>
                <a:lnTo>
                  <a:pt x="7045952" y="213892"/>
                </a:lnTo>
                <a:lnTo>
                  <a:pt x="7045952" y="391586"/>
                </a:lnTo>
                <a:lnTo>
                  <a:pt x="7006230" y="391586"/>
                </a:lnTo>
                <a:lnTo>
                  <a:pt x="7006230" y="213892"/>
                </a:lnTo>
                <a:close/>
                <a:moveTo>
                  <a:pt x="2703872" y="5775061"/>
                </a:moveTo>
                <a:lnTo>
                  <a:pt x="2664157" y="5775061"/>
                </a:lnTo>
                <a:lnTo>
                  <a:pt x="2664157" y="5952759"/>
                </a:lnTo>
                <a:lnTo>
                  <a:pt x="2703872" y="5952759"/>
                </a:lnTo>
                <a:lnTo>
                  <a:pt x="2703872" y="5775061"/>
                </a:lnTo>
                <a:close/>
                <a:moveTo>
                  <a:pt x="7098871" y="213892"/>
                </a:moveTo>
                <a:lnTo>
                  <a:pt x="7138594" y="213892"/>
                </a:lnTo>
                <a:lnTo>
                  <a:pt x="7138594" y="391586"/>
                </a:lnTo>
                <a:lnTo>
                  <a:pt x="7098871" y="391586"/>
                </a:lnTo>
                <a:lnTo>
                  <a:pt x="7098871" y="213892"/>
                </a:lnTo>
                <a:close/>
                <a:moveTo>
                  <a:pt x="2796533" y="5775061"/>
                </a:moveTo>
                <a:lnTo>
                  <a:pt x="2756824" y="5775061"/>
                </a:lnTo>
                <a:lnTo>
                  <a:pt x="2756824" y="5952759"/>
                </a:lnTo>
                <a:lnTo>
                  <a:pt x="2796533" y="5952759"/>
                </a:lnTo>
                <a:lnTo>
                  <a:pt x="2796533" y="5775061"/>
                </a:lnTo>
                <a:close/>
                <a:moveTo>
                  <a:pt x="7191577" y="213892"/>
                </a:moveTo>
                <a:lnTo>
                  <a:pt x="7231298" y="213892"/>
                </a:lnTo>
                <a:lnTo>
                  <a:pt x="7231298" y="391586"/>
                </a:lnTo>
                <a:lnTo>
                  <a:pt x="7191577" y="391586"/>
                </a:lnTo>
                <a:lnTo>
                  <a:pt x="7191577" y="213892"/>
                </a:lnTo>
                <a:close/>
                <a:moveTo>
                  <a:pt x="2889200" y="5775061"/>
                </a:moveTo>
                <a:lnTo>
                  <a:pt x="2849491" y="5775061"/>
                </a:lnTo>
                <a:lnTo>
                  <a:pt x="2849491" y="5952759"/>
                </a:lnTo>
                <a:lnTo>
                  <a:pt x="2889200" y="5952759"/>
                </a:lnTo>
                <a:lnTo>
                  <a:pt x="2889200" y="5775061"/>
                </a:lnTo>
                <a:close/>
                <a:moveTo>
                  <a:pt x="7284218" y="213892"/>
                </a:moveTo>
                <a:lnTo>
                  <a:pt x="7323940" y="213892"/>
                </a:lnTo>
                <a:lnTo>
                  <a:pt x="7323940" y="391586"/>
                </a:lnTo>
                <a:lnTo>
                  <a:pt x="7284218" y="391586"/>
                </a:lnTo>
                <a:lnTo>
                  <a:pt x="7284218" y="213892"/>
                </a:lnTo>
                <a:close/>
                <a:moveTo>
                  <a:pt x="2981867" y="5775061"/>
                </a:moveTo>
                <a:lnTo>
                  <a:pt x="2942151" y="5775061"/>
                </a:lnTo>
                <a:lnTo>
                  <a:pt x="2942151" y="5952759"/>
                </a:lnTo>
                <a:lnTo>
                  <a:pt x="2981867" y="5952759"/>
                </a:lnTo>
                <a:lnTo>
                  <a:pt x="2981867" y="5775061"/>
                </a:lnTo>
                <a:close/>
                <a:moveTo>
                  <a:pt x="7376924" y="213892"/>
                </a:moveTo>
                <a:lnTo>
                  <a:pt x="7416645" y="213892"/>
                </a:lnTo>
                <a:lnTo>
                  <a:pt x="7416645" y="391586"/>
                </a:lnTo>
                <a:lnTo>
                  <a:pt x="7376924" y="391586"/>
                </a:lnTo>
                <a:lnTo>
                  <a:pt x="7376924" y="213892"/>
                </a:lnTo>
                <a:close/>
                <a:moveTo>
                  <a:pt x="3074534" y="5775061"/>
                </a:moveTo>
                <a:lnTo>
                  <a:pt x="3034818" y="5775061"/>
                </a:lnTo>
                <a:lnTo>
                  <a:pt x="3034818" y="5952759"/>
                </a:lnTo>
                <a:lnTo>
                  <a:pt x="3074534" y="5952759"/>
                </a:lnTo>
                <a:lnTo>
                  <a:pt x="3074534" y="5775061"/>
                </a:lnTo>
                <a:close/>
                <a:moveTo>
                  <a:pt x="7469565" y="213892"/>
                </a:moveTo>
                <a:lnTo>
                  <a:pt x="7509287" y="213892"/>
                </a:lnTo>
                <a:lnTo>
                  <a:pt x="7509287" y="391586"/>
                </a:lnTo>
                <a:lnTo>
                  <a:pt x="7469565" y="391586"/>
                </a:lnTo>
                <a:lnTo>
                  <a:pt x="7469565" y="213892"/>
                </a:lnTo>
                <a:close/>
                <a:moveTo>
                  <a:pt x="3167201" y="5775061"/>
                </a:moveTo>
                <a:lnTo>
                  <a:pt x="3127485" y="5775061"/>
                </a:lnTo>
                <a:lnTo>
                  <a:pt x="3127485" y="5952759"/>
                </a:lnTo>
                <a:lnTo>
                  <a:pt x="3167201" y="5952759"/>
                </a:lnTo>
                <a:lnTo>
                  <a:pt x="3167201" y="5775061"/>
                </a:lnTo>
                <a:close/>
                <a:moveTo>
                  <a:pt x="7562206" y="213892"/>
                </a:moveTo>
                <a:lnTo>
                  <a:pt x="7601928" y="213892"/>
                </a:lnTo>
                <a:lnTo>
                  <a:pt x="7601928" y="391586"/>
                </a:lnTo>
                <a:lnTo>
                  <a:pt x="7562206" y="391586"/>
                </a:lnTo>
                <a:lnTo>
                  <a:pt x="7562206" y="213892"/>
                </a:lnTo>
                <a:close/>
                <a:moveTo>
                  <a:pt x="3259868" y="5775061"/>
                </a:moveTo>
                <a:lnTo>
                  <a:pt x="3220152" y="5775061"/>
                </a:lnTo>
                <a:lnTo>
                  <a:pt x="3220152" y="5952759"/>
                </a:lnTo>
                <a:lnTo>
                  <a:pt x="3259868" y="5952759"/>
                </a:lnTo>
                <a:lnTo>
                  <a:pt x="3259868" y="5775061"/>
                </a:lnTo>
                <a:close/>
                <a:moveTo>
                  <a:pt x="7654912" y="213892"/>
                </a:moveTo>
                <a:lnTo>
                  <a:pt x="7694633" y="213892"/>
                </a:lnTo>
                <a:lnTo>
                  <a:pt x="7694633" y="391586"/>
                </a:lnTo>
                <a:lnTo>
                  <a:pt x="7654912" y="391586"/>
                </a:lnTo>
                <a:lnTo>
                  <a:pt x="7654912" y="213892"/>
                </a:lnTo>
                <a:close/>
                <a:moveTo>
                  <a:pt x="3352535" y="5775061"/>
                </a:moveTo>
                <a:lnTo>
                  <a:pt x="3312819" y="5775061"/>
                </a:lnTo>
                <a:lnTo>
                  <a:pt x="3312819" y="5952759"/>
                </a:lnTo>
                <a:lnTo>
                  <a:pt x="3352535" y="5952759"/>
                </a:lnTo>
                <a:lnTo>
                  <a:pt x="3352535" y="5775061"/>
                </a:lnTo>
                <a:close/>
                <a:moveTo>
                  <a:pt x="7747553" y="213892"/>
                </a:moveTo>
                <a:lnTo>
                  <a:pt x="7787275" y="213892"/>
                </a:lnTo>
                <a:lnTo>
                  <a:pt x="7787275" y="391586"/>
                </a:lnTo>
                <a:lnTo>
                  <a:pt x="7747553" y="391586"/>
                </a:lnTo>
                <a:lnTo>
                  <a:pt x="7747553" y="213892"/>
                </a:lnTo>
                <a:close/>
                <a:moveTo>
                  <a:pt x="3445201" y="5775061"/>
                </a:moveTo>
                <a:lnTo>
                  <a:pt x="3405486" y="5775061"/>
                </a:lnTo>
                <a:lnTo>
                  <a:pt x="3405486" y="5952759"/>
                </a:lnTo>
                <a:lnTo>
                  <a:pt x="3445201" y="5952759"/>
                </a:lnTo>
                <a:lnTo>
                  <a:pt x="3445201" y="5775061"/>
                </a:lnTo>
                <a:close/>
                <a:moveTo>
                  <a:pt x="7840258" y="213892"/>
                </a:moveTo>
                <a:lnTo>
                  <a:pt x="7879916" y="213892"/>
                </a:lnTo>
                <a:lnTo>
                  <a:pt x="7879916" y="391586"/>
                </a:lnTo>
                <a:lnTo>
                  <a:pt x="7840258" y="391586"/>
                </a:lnTo>
                <a:lnTo>
                  <a:pt x="7840258" y="213892"/>
                </a:lnTo>
                <a:close/>
                <a:moveTo>
                  <a:pt x="3537868" y="5775061"/>
                </a:moveTo>
                <a:lnTo>
                  <a:pt x="3498153" y="5775061"/>
                </a:lnTo>
                <a:lnTo>
                  <a:pt x="3498153" y="5952759"/>
                </a:lnTo>
                <a:lnTo>
                  <a:pt x="3537868" y="5952759"/>
                </a:lnTo>
                <a:lnTo>
                  <a:pt x="3537868" y="5775061"/>
                </a:lnTo>
                <a:close/>
                <a:moveTo>
                  <a:pt x="7932900" y="213892"/>
                </a:moveTo>
                <a:lnTo>
                  <a:pt x="7972621" y="213892"/>
                </a:lnTo>
                <a:lnTo>
                  <a:pt x="7972621" y="391586"/>
                </a:lnTo>
                <a:lnTo>
                  <a:pt x="7932900" y="391586"/>
                </a:lnTo>
                <a:lnTo>
                  <a:pt x="7932900" y="213892"/>
                </a:lnTo>
                <a:close/>
                <a:moveTo>
                  <a:pt x="3630535" y="5775061"/>
                </a:moveTo>
                <a:lnTo>
                  <a:pt x="3590820" y="5775061"/>
                </a:lnTo>
                <a:lnTo>
                  <a:pt x="3590820" y="5952759"/>
                </a:lnTo>
                <a:lnTo>
                  <a:pt x="3630535" y="5952759"/>
                </a:lnTo>
                <a:lnTo>
                  <a:pt x="3630535" y="5775061"/>
                </a:lnTo>
                <a:close/>
                <a:moveTo>
                  <a:pt x="8025541" y="213892"/>
                </a:moveTo>
                <a:lnTo>
                  <a:pt x="8065263" y="213892"/>
                </a:lnTo>
                <a:lnTo>
                  <a:pt x="8065263" y="391586"/>
                </a:lnTo>
                <a:lnTo>
                  <a:pt x="8025541" y="391586"/>
                </a:lnTo>
                <a:lnTo>
                  <a:pt x="8025541" y="213892"/>
                </a:lnTo>
                <a:close/>
                <a:moveTo>
                  <a:pt x="3845651" y="5952759"/>
                </a:moveTo>
                <a:cubicBezTo>
                  <a:pt x="3895000" y="5952759"/>
                  <a:pt x="3935009" y="5912979"/>
                  <a:pt x="3935009" y="5863913"/>
                </a:cubicBezTo>
                <a:cubicBezTo>
                  <a:pt x="3935009" y="5814841"/>
                  <a:pt x="3895000" y="5775061"/>
                  <a:pt x="3845651" y="5775061"/>
                </a:cubicBezTo>
                <a:cubicBezTo>
                  <a:pt x="3796302" y="5775061"/>
                  <a:pt x="3756293" y="5814841"/>
                  <a:pt x="3756293" y="5863913"/>
                </a:cubicBezTo>
                <a:cubicBezTo>
                  <a:pt x="3756293" y="5912979"/>
                  <a:pt x="3796302" y="5952759"/>
                  <a:pt x="3845651" y="5952759"/>
                </a:cubicBezTo>
                <a:close/>
                <a:moveTo>
                  <a:pt x="4226246" y="5863913"/>
                </a:moveTo>
                <a:cubicBezTo>
                  <a:pt x="4226246" y="5912979"/>
                  <a:pt x="4186238" y="5952759"/>
                  <a:pt x="4136889" y="5952759"/>
                </a:cubicBezTo>
                <a:cubicBezTo>
                  <a:pt x="4087539" y="5952759"/>
                  <a:pt x="4047531" y="5912979"/>
                  <a:pt x="4047531" y="5863913"/>
                </a:cubicBezTo>
                <a:cubicBezTo>
                  <a:pt x="4047531" y="5814841"/>
                  <a:pt x="4087539" y="5775061"/>
                  <a:pt x="4136889" y="5775061"/>
                </a:cubicBezTo>
                <a:cubicBezTo>
                  <a:pt x="4186238" y="5775061"/>
                  <a:pt x="4226246" y="5814841"/>
                  <a:pt x="4226246" y="5863913"/>
                </a:cubicBezTo>
                <a:close/>
                <a:moveTo>
                  <a:pt x="4414890" y="5952759"/>
                </a:moveTo>
                <a:cubicBezTo>
                  <a:pt x="4464239" y="5952759"/>
                  <a:pt x="4504241" y="5912979"/>
                  <a:pt x="4504241" y="5863913"/>
                </a:cubicBezTo>
                <a:cubicBezTo>
                  <a:pt x="4504241" y="5814841"/>
                  <a:pt x="4464239" y="5775061"/>
                  <a:pt x="4414890" y="5775061"/>
                </a:cubicBezTo>
                <a:cubicBezTo>
                  <a:pt x="4365534" y="5775061"/>
                  <a:pt x="4325532" y="5814841"/>
                  <a:pt x="4325532" y="5863913"/>
                </a:cubicBezTo>
                <a:cubicBezTo>
                  <a:pt x="4325532" y="5912979"/>
                  <a:pt x="4365534" y="5952759"/>
                  <a:pt x="4414890" y="5952759"/>
                </a:cubicBezTo>
                <a:close/>
                <a:moveTo>
                  <a:pt x="4414890" y="5922538"/>
                </a:moveTo>
                <a:cubicBezTo>
                  <a:pt x="4382321" y="5922538"/>
                  <a:pt x="4355925" y="5896290"/>
                  <a:pt x="4355925" y="5863913"/>
                </a:cubicBezTo>
                <a:cubicBezTo>
                  <a:pt x="4355925" y="5831530"/>
                  <a:pt x="4382321" y="5805282"/>
                  <a:pt x="4414890" y="5805282"/>
                </a:cubicBezTo>
                <a:cubicBezTo>
                  <a:pt x="4447451" y="5805282"/>
                  <a:pt x="4473847" y="5831530"/>
                  <a:pt x="4473847" y="5863913"/>
                </a:cubicBezTo>
                <a:cubicBezTo>
                  <a:pt x="4473847" y="5896290"/>
                  <a:pt x="4447451" y="5922538"/>
                  <a:pt x="4414890" y="5922538"/>
                </a:cubicBezTo>
                <a:close/>
              </a:path>
            </a:pathLst>
          </a:custGeom>
          <a:solidFill>
            <a:srgbClr val="77BAFD"/>
          </a:solidFill>
          <a:ln w="637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CEE328C9-8F8B-7CB3-4B3A-E9E03FCC8712}"/>
              </a:ext>
            </a:extLst>
          </p:cNvPr>
          <p:cNvSpPr/>
          <p:nvPr/>
        </p:nvSpPr>
        <p:spPr>
          <a:xfrm>
            <a:off x="11577467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7578D91B-4675-74CA-18F6-1D69DCC993A1}"/>
              </a:ext>
            </a:extLst>
          </p:cNvPr>
          <p:cNvSpPr/>
          <p:nvPr/>
        </p:nvSpPr>
        <p:spPr>
          <a:xfrm>
            <a:off x="11504655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5E39E69F-0FED-37A0-3D90-339276AF7AD2}"/>
              </a:ext>
            </a:extLst>
          </p:cNvPr>
          <p:cNvSpPr/>
          <p:nvPr/>
        </p:nvSpPr>
        <p:spPr>
          <a:xfrm>
            <a:off x="11431842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52020573-8D96-00DE-3ADC-FFCE6035AE91}"/>
              </a:ext>
            </a:extLst>
          </p:cNvPr>
          <p:cNvSpPr/>
          <p:nvPr/>
        </p:nvSpPr>
        <p:spPr>
          <a:xfrm>
            <a:off x="11359030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08567B16-AD8E-C7CA-8A42-DDAB1C8E804A}"/>
              </a:ext>
            </a:extLst>
          </p:cNvPr>
          <p:cNvSpPr/>
          <p:nvPr/>
        </p:nvSpPr>
        <p:spPr>
          <a:xfrm>
            <a:off x="11286217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AB67E053-91C2-E931-241F-09FD3D40A3CD}"/>
              </a:ext>
            </a:extLst>
          </p:cNvPr>
          <p:cNvSpPr/>
          <p:nvPr/>
        </p:nvSpPr>
        <p:spPr>
          <a:xfrm>
            <a:off x="11213405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CE9F826C-C879-4550-B46A-6068AE5324EC}"/>
              </a:ext>
            </a:extLst>
          </p:cNvPr>
          <p:cNvSpPr/>
          <p:nvPr/>
        </p:nvSpPr>
        <p:spPr>
          <a:xfrm>
            <a:off x="11140592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0E14E4E2-BF48-D19E-99B7-CCA524ABECAA}"/>
              </a:ext>
            </a:extLst>
          </p:cNvPr>
          <p:cNvSpPr/>
          <p:nvPr/>
        </p:nvSpPr>
        <p:spPr>
          <a:xfrm>
            <a:off x="11067780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5FF4E634-198A-785B-A73C-56730E0C3BDA}"/>
              </a:ext>
            </a:extLst>
          </p:cNvPr>
          <p:cNvSpPr/>
          <p:nvPr/>
        </p:nvSpPr>
        <p:spPr>
          <a:xfrm>
            <a:off x="10994967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C67D933A-1A17-4286-0BAC-D220C4A075E1}"/>
              </a:ext>
            </a:extLst>
          </p:cNvPr>
          <p:cNvSpPr/>
          <p:nvPr/>
        </p:nvSpPr>
        <p:spPr>
          <a:xfrm>
            <a:off x="10922155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E98D4EBF-562D-67BA-9034-809B3D6EC681}"/>
              </a:ext>
            </a:extLst>
          </p:cNvPr>
          <p:cNvSpPr/>
          <p:nvPr/>
        </p:nvSpPr>
        <p:spPr>
          <a:xfrm>
            <a:off x="10849342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8AA94F87-1A8C-0B56-B364-DAC22D78399E}"/>
              </a:ext>
            </a:extLst>
          </p:cNvPr>
          <p:cNvSpPr/>
          <p:nvPr/>
        </p:nvSpPr>
        <p:spPr>
          <a:xfrm>
            <a:off x="10776530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4FDB118A-AEB5-33F0-EECD-8FB1B2BB050D}"/>
              </a:ext>
            </a:extLst>
          </p:cNvPr>
          <p:cNvSpPr/>
          <p:nvPr/>
        </p:nvSpPr>
        <p:spPr>
          <a:xfrm>
            <a:off x="10703717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B9ACF87A-7421-A066-2D97-4F6281CF3482}"/>
              </a:ext>
            </a:extLst>
          </p:cNvPr>
          <p:cNvSpPr/>
          <p:nvPr/>
        </p:nvSpPr>
        <p:spPr>
          <a:xfrm>
            <a:off x="11740457" y="703993"/>
            <a:ext cx="125761" cy="125044"/>
          </a:xfrm>
          <a:custGeom>
            <a:avLst/>
            <a:gdLst>
              <a:gd name="connsiteX0" fmla="*/ 125762 w 125761"/>
              <a:gd name="connsiteY0" fmla="*/ 125044 h 125044"/>
              <a:gd name="connsiteX1" fmla="*/ 0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125762" y="125044"/>
                </a:moveTo>
                <a:lnTo>
                  <a:pt x="0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8C429688-B4A6-6A53-E1C3-BE14BF39A529}"/>
              </a:ext>
            </a:extLst>
          </p:cNvPr>
          <p:cNvSpPr/>
          <p:nvPr/>
        </p:nvSpPr>
        <p:spPr>
          <a:xfrm>
            <a:off x="10630905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0AA8533C-6FBC-996D-97C0-30C8C3A622EB}"/>
              </a:ext>
            </a:extLst>
          </p:cNvPr>
          <p:cNvSpPr/>
          <p:nvPr/>
        </p:nvSpPr>
        <p:spPr>
          <a:xfrm>
            <a:off x="11740457" y="625017"/>
            <a:ext cx="125761" cy="125044"/>
          </a:xfrm>
          <a:custGeom>
            <a:avLst/>
            <a:gdLst>
              <a:gd name="connsiteX0" fmla="*/ 125762 w 125761"/>
              <a:gd name="connsiteY0" fmla="*/ 125044 h 125044"/>
              <a:gd name="connsiteX1" fmla="*/ 0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125762" y="125044"/>
                </a:moveTo>
                <a:lnTo>
                  <a:pt x="0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189669A3-CA27-B2B1-6F9F-2E39A974A377}"/>
              </a:ext>
            </a:extLst>
          </p:cNvPr>
          <p:cNvSpPr/>
          <p:nvPr/>
        </p:nvSpPr>
        <p:spPr>
          <a:xfrm>
            <a:off x="10558092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0A6B0A80-34EB-F9A1-EA77-6EA45AD3D6BD}"/>
              </a:ext>
            </a:extLst>
          </p:cNvPr>
          <p:cNvSpPr/>
          <p:nvPr/>
        </p:nvSpPr>
        <p:spPr>
          <a:xfrm>
            <a:off x="11740457" y="546042"/>
            <a:ext cx="125761" cy="125044"/>
          </a:xfrm>
          <a:custGeom>
            <a:avLst/>
            <a:gdLst>
              <a:gd name="connsiteX0" fmla="*/ 125762 w 125761"/>
              <a:gd name="connsiteY0" fmla="*/ 125044 h 125044"/>
              <a:gd name="connsiteX1" fmla="*/ 0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125762" y="125044"/>
                </a:moveTo>
                <a:lnTo>
                  <a:pt x="0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D3D5EAB2-2CDE-C839-4EC3-201AF8BAC6E1}"/>
              </a:ext>
            </a:extLst>
          </p:cNvPr>
          <p:cNvSpPr/>
          <p:nvPr/>
        </p:nvSpPr>
        <p:spPr>
          <a:xfrm>
            <a:off x="10485280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0C59F731-D46D-DD21-478E-8E3EEDC317F5}"/>
              </a:ext>
            </a:extLst>
          </p:cNvPr>
          <p:cNvSpPr/>
          <p:nvPr/>
        </p:nvSpPr>
        <p:spPr>
          <a:xfrm>
            <a:off x="11740457" y="467067"/>
            <a:ext cx="125761" cy="125044"/>
          </a:xfrm>
          <a:custGeom>
            <a:avLst/>
            <a:gdLst>
              <a:gd name="connsiteX0" fmla="*/ 125762 w 125761"/>
              <a:gd name="connsiteY0" fmla="*/ 125044 h 125044"/>
              <a:gd name="connsiteX1" fmla="*/ 0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125762" y="125044"/>
                </a:moveTo>
                <a:lnTo>
                  <a:pt x="0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BFFFEC90-D390-4AA2-B6FA-30C1F2DAD367}"/>
              </a:ext>
            </a:extLst>
          </p:cNvPr>
          <p:cNvSpPr/>
          <p:nvPr/>
        </p:nvSpPr>
        <p:spPr>
          <a:xfrm>
            <a:off x="10412467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CB90CA6F-3538-1A5B-6277-A6A1255F3AC2}"/>
              </a:ext>
            </a:extLst>
          </p:cNvPr>
          <p:cNvSpPr/>
          <p:nvPr/>
        </p:nvSpPr>
        <p:spPr>
          <a:xfrm>
            <a:off x="11740457" y="388091"/>
            <a:ext cx="125761" cy="125044"/>
          </a:xfrm>
          <a:custGeom>
            <a:avLst/>
            <a:gdLst>
              <a:gd name="connsiteX0" fmla="*/ 125762 w 125761"/>
              <a:gd name="connsiteY0" fmla="*/ 125044 h 125044"/>
              <a:gd name="connsiteX1" fmla="*/ 0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125762" y="125044"/>
                </a:moveTo>
                <a:lnTo>
                  <a:pt x="0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549BC1FB-2890-99E1-8C35-43CB3F5A6A01}"/>
              </a:ext>
            </a:extLst>
          </p:cNvPr>
          <p:cNvSpPr/>
          <p:nvPr/>
        </p:nvSpPr>
        <p:spPr>
          <a:xfrm>
            <a:off x="10339655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29BD1E2D-4856-9B09-D853-AF4046282355}"/>
              </a:ext>
            </a:extLst>
          </p:cNvPr>
          <p:cNvSpPr/>
          <p:nvPr/>
        </p:nvSpPr>
        <p:spPr>
          <a:xfrm>
            <a:off x="11740457" y="309117"/>
            <a:ext cx="125761" cy="125044"/>
          </a:xfrm>
          <a:custGeom>
            <a:avLst/>
            <a:gdLst>
              <a:gd name="connsiteX0" fmla="*/ 125762 w 125761"/>
              <a:gd name="connsiteY0" fmla="*/ 125044 h 125044"/>
              <a:gd name="connsiteX1" fmla="*/ 0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125762" y="125044"/>
                </a:moveTo>
                <a:lnTo>
                  <a:pt x="0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E09A5993-2189-71A4-DBC1-FA2FFDECF023}"/>
              </a:ext>
            </a:extLst>
          </p:cNvPr>
          <p:cNvSpPr/>
          <p:nvPr/>
        </p:nvSpPr>
        <p:spPr>
          <a:xfrm>
            <a:off x="11571040" y="1158100"/>
            <a:ext cx="125761" cy="125044"/>
          </a:xfrm>
          <a:custGeom>
            <a:avLst/>
            <a:gdLst>
              <a:gd name="connsiteX0" fmla="*/ 0 w 125761"/>
              <a:gd name="connsiteY0" fmla="*/ 125044 h 125044"/>
              <a:gd name="connsiteX1" fmla="*/ 125762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0" y="125044"/>
                </a:moveTo>
                <a:lnTo>
                  <a:pt x="125762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A7370489-6CCE-D991-1D9A-83F532D4505E}"/>
              </a:ext>
            </a:extLst>
          </p:cNvPr>
          <p:cNvSpPr/>
          <p:nvPr/>
        </p:nvSpPr>
        <p:spPr>
          <a:xfrm>
            <a:off x="11571040" y="940921"/>
            <a:ext cx="125761" cy="125044"/>
          </a:xfrm>
          <a:custGeom>
            <a:avLst/>
            <a:gdLst>
              <a:gd name="connsiteX0" fmla="*/ 0 w 125761"/>
              <a:gd name="connsiteY0" fmla="*/ 125044 h 125044"/>
              <a:gd name="connsiteX1" fmla="*/ 125762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0" y="125044"/>
                </a:moveTo>
                <a:lnTo>
                  <a:pt x="125762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AE665684-C17E-6A21-BD71-95E9EBD1B780}"/>
              </a:ext>
            </a:extLst>
          </p:cNvPr>
          <p:cNvSpPr/>
          <p:nvPr/>
        </p:nvSpPr>
        <p:spPr>
          <a:xfrm>
            <a:off x="11571040" y="861941"/>
            <a:ext cx="125761" cy="125044"/>
          </a:xfrm>
          <a:custGeom>
            <a:avLst/>
            <a:gdLst>
              <a:gd name="connsiteX0" fmla="*/ 0 w 125761"/>
              <a:gd name="connsiteY0" fmla="*/ 125044 h 125044"/>
              <a:gd name="connsiteX1" fmla="*/ 125762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0" y="125044"/>
                </a:moveTo>
                <a:lnTo>
                  <a:pt x="125762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D0A69DD8-4041-7AD8-41BC-0BB38A819D60}"/>
              </a:ext>
            </a:extLst>
          </p:cNvPr>
          <p:cNvSpPr/>
          <p:nvPr/>
        </p:nvSpPr>
        <p:spPr>
          <a:xfrm>
            <a:off x="11571040" y="782967"/>
            <a:ext cx="125761" cy="125044"/>
          </a:xfrm>
          <a:custGeom>
            <a:avLst/>
            <a:gdLst>
              <a:gd name="connsiteX0" fmla="*/ 0 w 125761"/>
              <a:gd name="connsiteY0" fmla="*/ 125044 h 125044"/>
              <a:gd name="connsiteX1" fmla="*/ 125762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0" y="125044"/>
                </a:moveTo>
                <a:lnTo>
                  <a:pt x="125762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7FD6B307-439A-7699-0274-B90E25E8AE72}"/>
              </a:ext>
            </a:extLst>
          </p:cNvPr>
          <p:cNvSpPr/>
          <p:nvPr/>
        </p:nvSpPr>
        <p:spPr>
          <a:xfrm>
            <a:off x="11571040" y="703993"/>
            <a:ext cx="125761" cy="125044"/>
          </a:xfrm>
          <a:custGeom>
            <a:avLst/>
            <a:gdLst>
              <a:gd name="connsiteX0" fmla="*/ 0 w 125761"/>
              <a:gd name="connsiteY0" fmla="*/ 125044 h 125044"/>
              <a:gd name="connsiteX1" fmla="*/ 125762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0" y="125044"/>
                </a:moveTo>
                <a:lnTo>
                  <a:pt x="125762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5C0CB3A0-2C81-4801-748A-37971D396FA2}"/>
              </a:ext>
            </a:extLst>
          </p:cNvPr>
          <p:cNvSpPr/>
          <p:nvPr/>
        </p:nvSpPr>
        <p:spPr>
          <a:xfrm>
            <a:off x="11571040" y="625017"/>
            <a:ext cx="125761" cy="125044"/>
          </a:xfrm>
          <a:custGeom>
            <a:avLst/>
            <a:gdLst>
              <a:gd name="connsiteX0" fmla="*/ 0 w 125761"/>
              <a:gd name="connsiteY0" fmla="*/ 125044 h 125044"/>
              <a:gd name="connsiteX1" fmla="*/ 125762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0" y="125044"/>
                </a:moveTo>
                <a:lnTo>
                  <a:pt x="125762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BED7F9D8-1E01-CCDD-6270-1AC7A5F05C76}"/>
              </a:ext>
            </a:extLst>
          </p:cNvPr>
          <p:cNvSpPr/>
          <p:nvPr/>
        </p:nvSpPr>
        <p:spPr>
          <a:xfrm>
            <a:off x="11571040" y="546042"/>
            <a:ext cx="125761" cy="125044"/>
          </a:xfrm>
          <a:custGeom>
            <a:avLst/>
            <a:gdLst>
              <a:gd name="connsiteX0" fmla="*/ 0 w 125761"/>
              <a:gd name="connsiteY0" fmla="*/ 125044 h 125044"/>
              <a:gd name="connsiteX1" fmla="*/ 125762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0" y="125044"/>
                </a:moveTo>
                <a:lnTo>
                  <a:pt x="125762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BE0736B3-AE3D-E62A-9752-10EE3E915220}"/>
              </a:ext>
            </a:extLst>
          </p:cNvPr>
          <p:cNvSpPr/>
          <p:nvPr/>
        </p:nvSpPr>
        <p:spPr>
          <a:xfrm>
            <a:off x="11571040" y="467067"/>
            <a:ext cx="125761" cy="125044"/>
          </a:xfrm>
          <a:custGeom>
            <a:avLst/>
            <a:gdLst>
              <a:gd name="connsiteX0" fmla="*/ 0 w 125761"/>
              <a:gd name="connsiteY0" fmla="*/ 125044 h 125044"/>
              <a:gd name="connsiteX1" fmla="*/ 125762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0" y="125044"/>
                </a:moveTo>
                <a:lnTo>
                  <a:pt x="125762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56C4265B-D368-4A86-7F1A-61DC791F3FC7}"/>
              </a:ext>
            </a:extLst>
          </p:cNvPr>
          <p:cNvSpPr/>
          <p:nvPr/>
        </p:nvSpPr>
        <p:spPr>
          <a:xfrm>
            <a:off x="10266906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FB7EF051-C6F0-1247-276C-8DD13138992A}"/>
              </a:ext>
            </a:extLst>
          </p:cNvPr>
          <p:cNvSpPr/>
          <p:nvPr/>
        </p:nvSpPr>
        <p:spPr>
          <a:xfrm>
            <a:off x="7952336" y="5839321"/>
            <a:ext cx="1469498" cy="177694"/>
          </a:xfrm>
          <a:custGeom>
            <a:avLst/>
            <a:gdLst>
              <a:gd name="connsiteX0" fmla="*/ 0 w 1469498"/>
              <a:gd name="connsiteY0" fmla="*/ 0 h 177694"/>
              <a:gd name="connsiteX1" fmla="*/ 1469499 w 1469498"/>
              <a:gd name="connsiteY1" fmla="*/ 0 h 177694"/>
              <a:gd name="connsiteX2" fmla="*/ 1469499 w 1469498"/>
              <a:gd name="connsiteY2" fmla="*/ 177694 h 177694"/>
              <a:gd name="connsiteX3" fmla="*/ 0 w 1469498"/>
              <a:gd name="connsiteY3" fmla="*/ 177694 h 17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9498" h="177694">
                <a:moveTo>
                  <a:pt x="0" y="0"/>
                </a:moveTo>
                <a:lnTo>
                  <a:pt x="1469499" y="0"/>
                </a:lnTo>
                <a:lnTo>
                  <a:pt x="1469499" y="177694"/>
                </a:lnTo>
                <a:lnTo>
                  <a:pt x="0" y="177694"/>
                </a:lnTo>
                <a:close/>
              </a:path>
            </a:pathLst>
          </a:custGeom>
          <a:noFill/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B829B29E-4863-6F49-D7C8-8E75D8543B3D}"/>
              </a:ext>
            </a:extLst>
          </p:cNvPr>
          <p:cNvSpPr/>
          <p:nvPr/>
        </p:nvSpPr>
        <p:spPr>
          <a:xfrm rot="10800000">
            <a:off x="9487978" y="5839344"/>
            <a:ext cx="1469498" cy="177694"/>
          </a:xfrm>
          <a:custGeom>
            <a:avLst/>
            <a:gdLst>
              <a:gd name="connsiteX0" fmla="*/ -231 w 1469498"/>
              <a:gd name="connsiteY0" fmla="*/ -28 h 177694"/>
              <a:gd name="connsiteX1" fmla="*/ 1469269 w 1469498"/>
              <a:gd name="connsiteY1" fmla="*/ -28 h 177694"/>
              <a:gd name="connsiteX2" fmla="*/ 1469269 w 1469498"/>
              <a:gd name="connsiteY2" fmla="*/ 177666 h 177694"/>
              <a:gd name="connsiteX3" fmla="*/ -231 w 1469498"/>
              <a:gd name="connsiteY3" fmla="*/ 177666 h 17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9498" h="177694">
                <a:moveTo>
                  <a:pt x="-231" y="-28"/>
                </a:moveTo>
                <a:lnTo>
                  <a:pt x="1469269" y="-28"/>
                </a:lnTo>
                <a:lnTo>
                  <a:pt x="1469269" y="177666"/>
                </a:lnTo>
                <a:lnTo>
                  <a:pt x="-231" y="177666"/>
                </a:lnTo>
                <a:close/>
              </a:path>
            </a:pathLst>
          </a:custGeom>
          <a:noFill/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E4638A15-A852-BE94-3E37-D9B045A4C93F}"/>
              </a:ext>
            </a:extLst>
          </p:cNvPr>
          <p:cNvSpPr/>
          <p:nvPr/>
        </p:nvSpPr>
        <p:spPr>
          <a:xfrm>
            <a:off x="7998752" y="5878808"/>
            <a:ext cx="1370111" cy="98717"/>
          </a:xfrm>
          <a:custGeom>
            <a:avLst/>
            <a:gdLst>
              <a:gd name="connsiteX0" fmla="*/ 72812 w 1370111"/>
              <a:gd name="connsiteY0" fmla="*/ 0 h 98717"/>
              <a:gd name="connsiteX1" fmla="*/ 0 w 1370111"/>
              <a:gd name="connsiteY1" fmla="*/ 0 h 98717"/>
              <a:gd name="connsiteX2" fmla="*/ 0 w 1370111"/>
              <a:gd name="connsiteY2" fmla="*/ 98717 h 98717"/>
              <a:gd name="connsiteX3" fmla="*/ 72812 w 1370111"/>
              <a:gd name="connsiteY3" fmla="*/ 98717 h 98717"/>
              <a:gd name="connsiteX4" fmla="*/ 72812 w 1370111"/>
              <a:gd name="connsiteY4" fmla="*/ 0 h 98717"/>
              <a:gd name="connsiteX5" fmla="*/ 92641 w 1370111"/>
              <a:gd name="connsiteY5" fmla="*/ 0 h 98717"/>
              <a:gd name="connsiteX6" fmla="*/ 165454 w 1370111"/>
              <a:gd name="connsiteY6" fmla="*/ 0 h 98717"/>
              <a:gd name="connsiteX7" fmla="*/ 165454 w 1370111"/>
              <a:gd name="connsiteY7" fmla="*/ 98717 h 98717"/>
              <a:gd name="connsiteX8" fmla="*/ 92641 w 1370111"/>
              <a:gd name="connsiteY8" fmla="*/ 98717 h 98717"/>
              <a:gd name="connsiteX9" fmla="*/ 92641 w 1370111"/>
              <a:gd name="connsiteY9" fmla="*/ 0 h 98717"/>
              <a:gd name="connsiteX10" fmla="*/ 258095 w 1370111"/>
              <a:gd name="connsiteY10" fmla="*/ 0 h 98717"/>
              <a:gd name="connsiteX11" fmla="*/ 185283 w 1370111"/>
              <a:gd name="connsiteY11" fmla="*/ 0 h 98717"/>
              <a:gd name="connsiteX12" fmla="*/ 185283 w 1370111"/>
              <a:gd name="connsiteY12" fmla="*/ 98717 h 98717"/>
              <a:gd name="connsiteX13" fmla="*/ 258095 w 1370111"/>
              <a:gd name="connsiteY13" fmla="*/ 98717 h 98717"/>
              <a:gd name="connsiteX14" fmla="*/ 258095 w 1370111"/>
              <a:gd name="connsiteY14" fmla="*/ 0 h 98717"/>
              <a:gd name="connsiteX15" fmla="*/ 463334 w 1370111"/>
              <a:gd name="connsiteY15" fmla="*/ 0 h 98717"/>
              <a:gd name="connsiteX16" fmla="*/ 536147 w 1370111"/>
              <a:gd name="connsiteY16" fmla="*/ 0 h 98717"/>
              <a:gd name="connsiteX17" fmla="*/ 536147 w 1370111"/>
              <a:gd name="connsiteY17" fmla="*/ 98717 h 98717"/>
              <a:gd name="connsiteX18" fmla="*/ 463334 w 1370111"/>
              <a:gd name="connsiteY18" fmla="*/ 98717 h 98717"/>
              <a:gd name="connsiteX19" fmla="*/ 463334 w 1370111"/>
              <a:gd name="connsiteY19" fmla="*/ 0 h 98717"/>
              <a:gd name="connsiteX20" fmla="*/ 741322 w 1370111"/>
              <a:gd name="connsiteY20" fmla="*/ 0 h 98717"/>
              <a:gd name="connsiteX21" fmla="*/ 814135 w 1370111"/>
              <a:gd name="connsiteY21" fmla="*/ 0 h 98717"/>
              <a:gd name="connsiteX22" fmla="*/ 814135 w 1370111"/>
              <a:gd name="connsiteY22" fmla="*/ 98717 h 98717"/>
              <a:gd name="connsiteX23" fmla="*/ 741322 w 1370111"/>
              <a:gd name="connsiteY23" fmla="*/ 98717 h 98717"/>
              <a:gd name="connsiteX24" fmla="*/ 741322 w 1370111"/>
              <a:gd name="connsiteY24" fmla="*/ 0 h 98717"/>
              <a:gd name="connsiteX25" fmla="*/ 1297299 w 1370111"/>
              <a:gd name="connsiteY25" fmla="*/ 0 h 98717"/>
              <a:gd name="connsiteX26" fmla="*/ 1370111 w 1370111"/>
              <a:gd name="connsiteY26" fmla="*/ 0 h 98717"/>
              <a:gd name="connsiteX27" fmla="*/ 1370111 w 1370111"/>
              <a:gd name="connsiteY27" fmla="*/ 98717 h 98717"/>
              <a:gd name="connsiteX28" fmla="*/ 1297299 w 1370111"/>
              <a:gd name="connsiteY28" fmla="*/ 98717 h 98717"/>
              <a:gd name="connsiteX29" fmla="*/ 1297299 w 1370111"/>
              <a:gd name="connsiteY29" fmla="*/ 0 h 98717"/>
              <a:gd name="connsiteX30" fmla="*/ 1092123 w 1370111"/>
              <a:gd name="connsiteY30" fmla="*/ 0 h 98717"/>
              <a:gd name="connsiteX31" fmla="*/ 1019311 w 1370111"/>
              <a:gd name="connsiteY31" fmla="*/ 0 h 98717"/>
              <a:gd name="connsiteX32" fmla="*/ 1019311 w 1370111"/>
              <a:gd name="connsiteY32" fmla="*/ 98717 h 98717"/>
              <a:gd name="connsiteX33" fmla="*/ 1092123 w 1370111"/>
              <a:gd name="connsiteY33" fmla="*/ 98717 h 98717"/>
              <a:gd name="connsiteX34" fmla="*/ 1092123 w 1370111"/>
              <a:gd name="connsiteY34" fmla="*/ 0 h 98717"/>
              <a:gd name="connsiteX35" fmla="*/ 1204658 w 1370111"/>
              <a:gd name="connsiteY35" fmla="*/ 0 h 98717"/>
              <a:gd name="connsiteX36" fmla="*/ 1277470 w 1370111"/>
              <a:gd name="connsiteY36" fmla="*/ 0 h 98717"/>
              <a:gd name="connsiteX37" fmla="*/ 1277470 w 1370111"/>
              <a:gd name="connsiteY37" fmla="*/ 98717 h 98717"/>
              <a:gd name="connsiteX38" fmla="*/ 1204658 w 1370111"/>
              <a:gd name="connsiteY38" fmla="*/ 98717 h 98717"/>
              <a:gd name="connsiteX39" fmla="*/ 1204658 w 1370111"/>
              <a:gd name="connsiteY39" fmla="*/ 0 h 98717"/>
              <a:gd name="connsiteX40" fmla="*/ 721430 w 1370111"/>
              <a:gd name="connsiteY40" fmla="*/ 0 h 98717"/>
              <a:gd name="connsiteX41" fmla="*/ 648618 w 1370111"/>
              <a:gd name="connsiteY41" fmla="*/ 0 h 98717"/>
              <a:gd name="connsiteX42" fmla="*/ 648618 w 1370111"/>
              <a:gd name="connsiteY42" fmla="*/ 98717 h 98717"/>
              <a:gd name="connsiteX43" fmla="*/ 721430 w 1370111"/>
              <a:gd name="connsiteY43" fmla="*/ 98717 h 98717"/>
              <a:gd name="connsiteX44" fmla="*/ 721430 w 1370111"/>
              <a:gd name="connsiteY44" fmla="*/ 0 h 98717"/>
              <a:gd name="connsiteX45" fmla="*/ 926606 w 1370111"/>
              <a:gd name="connsiteY45" fmla="*/ 0 h 98717"/>
              <a:gd name="connsiteX46" fmla="*/ 999418 w 1370111"/>
              <a:gd name="connsiteY46" fmla="*/ 0 h 98717"/>
              <a:gd name="connsiteX47" fmla="*/ 999418 w 1370111"/>
              <a:gd name="connsiteY47" fmla="*/ 98717 h 98717"/>
              <a:gd name="connsiteX48" fmla="*/ 926606 w 1370111"/>
              <a:gd name="connsiteY48" fmla="*/ 98717 h 98717"/>
              <a:gd name="connsiteX49" fmla="*/ 926606 w 1370111"/>
              <a:gd name="connsiteY49" fmla="*/ 0 h 98717"/>
              <a:gd name="connsiteX50" fmla="*/ 443442 w 1370111"/>
              <a:gd name="connsiteY50" fmla="*/ 0 h 98717"/>
              <a:gd name="connsiteX51" fmla="*/ 370630 w 1370111"/>
              <a:gd name="connsiteY51" fmla="*/ 0 h 98717"/>
              <a:gd name="connsiteX52" fmla="*/ 370630 w 1370111"/>
              <a:gd name="connsiteY52" fmla="*/ 98717 h 98717"/>
              <a:gd name="connsiteX53" fmla="*/ 443442 w 1370111"/>
              <a:gd name="connsiteY53" fmla="*/ 98717 h 98717"/>
              <a:gd name="connsiteX54" fmla="*/ 443442 w 1370111"/>
              <a:gd name="connsiteY54" fmla="*/ 0 h 98717"/>
              <a:gd name="connsiteX55" fmla="*/ 1184765 w 1370111"/>
              <a:gd name="connsiteY55" fmla="*/ 0 h 98717"/>
              <a:gd name="connsiteX56" fmla="*/ 1111952 w 1370111"/>
              <a:gd name="connsiteY56" fmla="*/ 0 h 98717"/>
              <a:gd name="connsiteX57" fmla="*/ 1111952 w 1370111"/>
              <a:gd name="connsiteY57" fmla="*/ 98717 h 98717"/>
              <a:gd name="connsiteX58" fmla="*/ 1184765 w 1370111"/>
              <a:gd name="connsiteY58" fmla="*/ 98717 h 98717"/>
              <a:gd name="connsiteX59" fmla="*/ 1184765 w 1370111"/>
              <a:gd name="connsiteY59" fmla="*/ 0 h 98717"/>
              <a:gd name="connsiteX60" fmla="*/ 555976 w 1370111"/>
              <a:gd name="connsiteY60" fmla="*/ 0 h 98717"/>
              <a:gd name="connsiteX61" fmla="*/ 628789 w 1370111"/>
              <a:gd name="connsiteY61" fmla="*/ 0 h 98717"/>
              <a:gd name="connsiteX62" fmla="*/ 628789 w 1370111"/>
              <a:gd name="connsiteY62" fmla="*/ 98717 h 98717"/>
              <a:gd name="connsiteX63" fmla="*/ 555976 w 1370111"/>
              <a:gd name="connsiteY63" fmla="*/ 98717 h 98717"/>
              <a:gd name="connsiteX64" fmla="*/ 555976 w 1370111"/>
              <a:gd name="connsiteY64" fmla="*/ 0 h 98717"/>
              <a:gd name="connsiteX65" fmla="*/ 906777 w 1370111"/>
              <a:gd name="connsiteY65" fmla="*/ 0 h 98717"/>
              <a:gd name="connsiteX66" fmla="*/ 833964 w 1370111"/>
              <a:gd name="connsiteY66" fmla="*/ 0 h 98717"/>
              <a:gd name="connsiteX67" fmla="*/ 833964 w 1370111"/>
              <a:gd name="connsiteY67" fmla="*/ 98717 h 98717"/>
              <a:gd name="connsiteX68" fmla="*/ 906777 w 1370111"/>
              <a:gd name="connsiteY68" fmla="*/ 98717 h 98717"/>
              <a:gd name="connsiteX69" fmla="*/ 906777 w 1370111"/>
              <a:gd name="connsiteY69" fmla="*/ 0 h 98717"/>
              <a:gd name="connsiteX70" fmla="*/ 277988 w 1370111"/>
              <a:gd name="connsiteY70" fmla="*/ 0 h 98717"/>
              <a:gd name="connsiteX71" fmla="*/ 350800 w 1370111"/>
              <a:gd name="connsiteY71" fmla="*/ 0 h 98717"/>
              <a:gd name="connsiteX72" fmla="*/ 350800 w 1370111"/>
              <a:gd name="connsiteY72" fmla="*/ 98717 h 98717"/>
              <a:gd name="connsiteX73" fmla="*/ 277988 w 1370111"/>
              <a:gd name="connsiteY73" fmla="*/ 98717 h 98717"/>
              <a:gd name="connsiteX74" fmla="*/ 277988 w 1370111"/>
              <a:gd name="connsiteY74" fmla="*/ 0 h 98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370111" h="98717">
                <a:moveTo>
                  <a:pt x="72812" y="0"/>
                </a:moveTo>
                <a:lnTo>
                  <a:pt x="0" y="0"/>
                </a:lnTo>
                <a:lnTo>
                  <a:pt x="0" y="98717"/>
                </a:lnTo>
                <a:lnTo>
                  <a:pt x="72812" y="98717"/>
                </a:lnTo>
                <a:lnTo>
                  <a:pt x="72812" y="0"/>
                </a:lnTo>
                <a:close/>
                <a:moveTo>
                  <a:pt x="92641" y="0"/>
                </a:moveTo>
                <a:lnTo>
                  <a:pt x="165454" y="0"/>
                </a:lnTo>
                <a:lnTo>
                  <a:pt x="165454" y="98717"/>
                </a:lnTo>
                <a:lnTo>
                  <a:pt x="92641" y="98717"/>
                </a:lnTo>
                <a:lnTo>
                  <a:pt x="92641" y="0"/>
                </a:lnTo>
                <a:close/>
                <a:moveTo>
                  <a:pt x="258095" y="0"/>
                </a:moveTo>
                <a:lnTo>
                  <a:pt x="185283" y="0"/>
                </a:lnTo>
                <a:lnTo>
                  <a:pt x="185283" y="98717"/>
                </a:lnTo>
                <a:lnTo>
                  <a:pt x="258095" y="98717"/>
                </a:lnTo>
                <a:lnTo>
                  <a:pt x="258095" y="0"/>
                </a:lnTo>
                <a:close/>
                <a:moveTo>
                  <a:pt x="463334" y="0"/>
                </a:moveTo>
                <a:lnTo>
                  <a:pt x="536147" y="0"/>
                </a:lnTo>
                <a:lnTo>
                  <a:pt x="536147" y="98717"/>
                </a:lnTo>
                <a:lnTo>
                  <a:pt x="463334" y="98717"/>
                </a:lnTo>
                <a:lnTo>
                  <a:pt x="463334" y="0"/>
                </a:lnTo>
                <a:close/>
                <a:moveTo>
                  <a:pt x="741322" y="0"/>
                </a:moveTo>
                <a:lnTo>
                  <a:pt x="814135" y="0"/>
                </a:lnTo>
                <a:lnTo>
                  <a:pt x="814135" y="98717"/>
                </a:lnTo>
                <a:lnTo>
                  <a:pt x="741322" y="98717"/>
                </a:lnTo>
                <a:lnTo>
                  <a:pt x="741322" y="0"/>
                </a:lnTo>
                <a:close/>
                <a:moveTo>
                  <a:pt x="1297299" y="0"/>
                </a:moveTo>
                <a:lnTo>
                  <a:pt x="1370111" y="0"/>
                </a:lnTo>
                <a:lnTo>
                  <a:pt x="1370111" y="98717"/>
                </a:lnTo>
                <a:lnTo>
                  <a:pt x="1297299" y="98717"/>
                </a:lnTo>
                <a:lnTo>
                  <a:pt x="1297299" y="0"/>
                </a:lnTo>
                <a:close/>
                <a:moveTo>
                  <a:pt x="1092123" y="0"/>
                </a:moveTo>
                <a:lnTo>
                  <a:pt x="1019311" y="0"/>
                </a:lnTo>
                <a:lnTo>
                  <a:pt x="1019311" y="98717"/>
                </a:lnTo>
                <a:lnTo>
                  <a:pt x="1092123" y="98717"/>
                </a:lnTo>
                <a:lnTo>
                  <a:pt x="1092123" y="0"/>
                </a:lnTo>
                <a:close/>
                <a:moveTo>
                  <a:pt x="1204658" y="0"/>
                </a:moveTo>
                <a:lnTo>
                  <a:pt x="1277470" y="0"/>
                </a:lnTo>
                <a:lnTo>
                  <a:pt x="1277470" y="98717"/>
                </a:lnTo>
                <a:lnTo>
                  <a:pt x="1204658" y="98717"/>
                </a:lnTo>
                <a:lnTo>
                  <a:pt x="1204658" y="0"/>
                </a:lnTo>
                <a:close/>
                <a:moveTo>
                  <a:pt x="721430" y="0"/>
                </a:moveTo>
                <a:lnTo>
                  <a:pt x="648618" y="0"/>
                </a:lnTo>
                <a:lnTo>
                  <a:pt x="648618" y="98717"/>
                </a:lnTo>
                <a:lnTo>
                  <a:pt x="721430" y="98717"/>
                </a:lnTo>
                <a:lnTo>
                  <a:pt x="721430" y="0"/>
                </a:lnTo>
                <a:close/>
                <a:moveTo>
                  <a:pt x="926606" y="0"/>
                </a:moveTo>
                <a:lnTo>
                  <a:pt x="999418" y="0"/>
                </a:lnTo>
                <a:lnTo>
                  <a:pt x="999418" y="98717"/>
                </a:lnTo>
                <a:lnTo>
                  <a:pt x="926606" y="98717"/>
                </a:lnTo>
                <a:lnTo>
                  <a:pt x="926606" y="0"/>
                </a:lnTo>
                <a:close/>
                <a:moveTo>
                  <a:pt x="443442" y="0"/>
                </a:moveTo>
                <a:lnTo>
                  <a:pt x="370630" y="0"/>
                </a:lnTo>
                <a:lnTo>
                  <a:pt x="370630" y="98717"/>
                </a:lnTo>
                <a:lnTo>
                  <a:pt x="443442" y="98717"/>
                </a:lnTo>
                <a:lnTo>
                  <a:pt x="443442" y="0"/>
                </a:lnTo>
                <a:close/>
                <a:moveTo>
                  <a:pt x="1184765" y="0"/>
                </a:moveTo>
                <a:lnTo>
                  <a:pt x="1111952" y="0"/>
                </a:lnTo>
                <a:lnTo>
                  <a:pt x="1111952" y="98717"/>
                </a:lnTo>
                <a:lnTo>
                  <a:pt x="1184765" y="98717"/>
                </a:lnTo>
                <a:lnTo>
                  <a:pt x="1184765" y="0"/>
                </a:lnTo>
                <a:close/>
                <a:moveTo>
                  <a:pt x="555976" y="0"/>
                </a:moveTo>
                <a:lnTo>
                  <a:pt x="628789" y="0"/>
                </a:lnTo>
                <a:lnTo>
                  <a:pt x="628789" y="98717"/>
                </a:lnTo>
                <a:lnTo>
                  <a:pt x="555976" y="98717"/>
                </a:lnTo>
                <a:lnTo>
                  <a:pt x="555976" y="0"/>
                </a:lnTo>
                <a:close/>
                <a:moveTo>
                  <a:pt x="906777" y="0"/>
                </a:moveTo>
                <a:lnTo>
                  <a:pt x="833964" y="0"/>
                </a:lnTo>
                <a:lnTo>
                  <a:pt x="833964" y="98717"/>
                </a:lnTo>
                <a:lnTo>
                  <a:pt x="906777" y="98717"/>
                </a:lnTo>
                <a:lnTo>
                  <a:pt x="906777" y="0"/>
                </a:lnTo>
                <a:close/>
                <a:moveTo>
                  <a:pt x="277988" y="0"/>
                </a:moveTo>
                <a:lnTo>
                  <a:pt x="350800" y="0"/>
                </a:lnTo>
                <a:lnTo>
                  <a:pt x="350800" y="98717"/>
                </a:lnTo>
                <a:lnTo>
                  <a:pt x="277988" y="98717"/>
                </a:lnTo>
                <a:lnTo>
                  <a:pt x="277988" y="0"/>
                </a:lnTo>
                <a:close/>
              </a:path>
            </a:pathLst>
          </a:custGeom>
          <a:gradFill>
            <a:gsLst>
              <a:gs pos="0">
                <a:srgbClr val="77BAFD"/>
              </a:gs>
              <a:gs pos="50000">
                <a:srgbClr val="77BAFD">
                  <a:alpha val="49804"/>
                </a:srgbClr>
              </a:gs>
              <a:gs pos="100000">
                <a:srgbClr val="77BAFD">
                  <a:alpha val="0"/>
                </a:srgbClr>
              </a:gs>
            </a:gsLst>
            <a:lin ang="0" scaled="1"/>
          </a:gradFill>
          <a:ln w="637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C7B01F8D-C247-5765-BFFD-F19A8B0DDDB0}"/>
              </a:ext>
            </a:extLst>
          </p:cNvPr>
          <p:cNvSpPr/>
          <p:nvPr/>
        </p:nvSpPr>
        <p:spPr>
          <a:xfrm>
            <a:off x="9540949" y="5878808"/>
            <a:ext cx="1370174" cy="98724"/>
          </a:xfrm>
          <a:custGeom>
            <a:avLst/>
            <a:gdLst>
              <a:gd name="connsiteX0" fmla="*/ 72812 w 1370174"/>
              <a:gd name="connsiteY0" fmla="*/ 98724 h 98724"/>
              <a:gd name="connsiteX1" fmla="*/ 0 w 1370174"/>
              <a:gd name="connsiteY1" fmla="*/ 98724 h 98724"/>
              <a:gd name="connsiteX2" fmla="*/ 0 w 1370174"/>
              <a:gd name="connsiteY2" fmla="*/ 0 h 98724"/>
              <a:gd name="connsiteX3" fmla="*/ 72812 w 1370174"/>
              <a:gd name="connsiteY3" fmla="*/ 0 h 98724"/>
              <a:gd name="connsiteX4" fmla="*/ 72812 w 1370174"/>
              <a:gd name="connsiteY4" fmla="*/ 98724 h 98724"/>
              <a:gd name="connsiteX5" fmla="*/ 628789 w 1370174"/>
              <a:gd name="connsiteY5" fmla="*/ 98724 h 98724"/>
              <a:gd name="connsiteX6" fmla="*/ 555976 w 1370174"/>
              <a:gd name="connsiteY6" fmla="*/ 98724 h 98724"/>
              <a:gd name="connsiteX7" fmla="*/ 555976 w 1370174"/>
              <a:gd name="connsiteY7" fmla="*/ 0 h 98724"/>
              <a:gd name="connsiteX8" fmla="*/ 628789 w 1370174"/>
              <a:gd name="connsiteY8" fmla="*/ 0 h 98724"/>
              <a:gd name="connsiteX9" fmla="*/ 628789 w 1370174"/>
              <a:gd name="connsiteY9" fmla="*/ 98724 h 98724"/>
              <a:gd name="connsiteX10" fmla="*/ 277988 w 1370174"/>
              <a:gd name="connsiteY10" fmla="*/ 98724 h 98724"/>
              <a:gd name="connsiteX11" fmla="*/ 350800 w 1370174"/>
              <a:gd name="connsiteY11" fmla="*/ 98724 h 98724"/>
              <a:gd name="connsiteX12" fmla="*/ 350800 w 1370174"/>
              <a:gd name="connsiteY12" fmla="*/ 0 h 98724"/>
              <a:gd name="connsiteX13" fmla="*/ 277988 w 1370174"/>
              <a:gd name="connsiteY13" fmla="*/ 0 h 98724"/>
              <a:gd name="connsiteX14" fmla="*/ 277988 w 1370174"/>
              <a:gd name="connsiteY14" fmla="*/ 98724 h 98724"/>
              <a:gd name="connsiteX15" fmla="*/ 906841 w 1370174"/>
              <a:gd name="connsiteY15" fmla="*/ 98724 h 98724"/>
              <a:gd name="connsiteX16" fmla="*/ 834028 w 1370174"/>
              <a:gd name="connsiteY16" fmla="*/ 98724 h 98724"/>
              <a:gd name="connsiteX17" fmla="*/ 834028 w 1370174"/>
              <a:gd name="connsiteY17" fmla="*/ 0 h 98724"/>
              <a:gd name="connsiteX18" fmla="*/ 906841 w 1370174"/>
              <a:gd name="connsiteY18" fmla="*/ 0 h 98724"/>
              <a:gd name="connsiteX19" fmla="*/ 906841 w 1370174"/>
              <a:gd name="connsiteY19" fmla="*/ 98724 h 98724"/>
              <a:gd name="connsiteX20" fmla="*/ 1112016 w 1370174"/>
              <a:gd name="connsiteY20" fmla="*/ 98724 h 98724"/>
              <a:gd name="connsiteX21" fmla="*/ 1184829 w 1370174"/>
              <a:gd name="connsiteY21" fmla="*/ 98724 h 98724"/>
              <a:gd name="connsiteX22" fmla="*/ 1184829 w 1370174"/>
              <a:gd name="connsiteY22" fmla="*/ 0 h 98724"/>
              <a:gd name="connsiteX23" fmla="*/ 1112016 w 1370174"/>
              <a:gd name="connsiteY23" fmla="*/ 0 h 98724"/>
              <a:gd name="connsiteX24" fmla="*/ 1112016 w 1370174"/>
              <a:gd name="connsiteY24" fmla="*/ 98724 h 98724"/>
              <a:gd name="connsiteX25" fmla="*/ 165517 w 1370174"/>
              <a:gd name="connsiteY25" fmla="*/ 98724 h 98724"/>
              <a:gd name="connsiteX26" fmla="*/ 92705 w 1370174"/>
              <a:gd name="connsiteY26" fmla="*/ 98724 h 98724"/>
              <a:gd name="connsiteX27" fmla="*/ 92705 w 1370174"/>
              <a:gd name="connsiteY27" fmla="*/ 0 h 98724"/>
              <a:gd name="connsiteX28" fmla="*/ 165517 w 1370174"/>
              <a:gd name="connsiteY28" fmla="*/ 0 h 98724"/>
              <a:gd name="connsiteX29" fmla="*/ 165517 w 1370174"/>
              <a:gd name="connsiteY29" fmla="*/ 98724 h 98724"/>
              <a:gd name="connsiteX30" fmla="*/ 648682 w 1370174"/>
              <a:gd name="connsiteY30" fmla="*/ 98724 h 98724"/>
              <a:gd name="connsiteX31" fmla="*/ 721494 w 1370174"/>
              <a:gd name="connsiteY31" fmla="*/ 98724 h 98724"/>
              <a:gd name="connsiteX32" fmla="*/ 721494 w 1370174"/>
              <a:gd name="connsiteY32" fmla="*/ 0 h 98724"/>
              <a:gd name="connsiteX33" fmla="*/ 648682 w 1370174"/>
              <a:gd name="connsiteY33" fmla="*/ 0 h 98724"/>
              <a:gd name="connsiteX34" fmla="*/ 648682 w 1370174"/>
              <a:gd name="connsiteY34" fmla="*/ 98724 h 98724"/>
              <a:gd name="connsiteX35" fmla="*/ 443505 w 1370174"/>
              <a:gd name="connsiteY35" fmla="*/ 98724 h 98724"/>
              <a:gd name="connsiteX36" fmla="*/ 370693 w 1370174"/>
              <a:gd name="connsiteY36" fmla="*/ 98724 h 98724"/>
              <a:gd name="connsiteX37" fmla="*/ 370693 w 1370174"/>
              <a:gd name="connsiteY37" fmla="*/ 0 h 98724"/>
              <a:gd name="connsiteX38" fmla="*/ 443505 w 1370174"/>
              <a:gd name="connsiteY38" fmla="*/ 0 h 98724"/>
              <a:gd name="connsiteX39" fmla="*/ 443505 w 1370174"/>
              <a:gd name="connsiteY39" fmla="*/ 98724 h 98724"/>
              <a:gd name="connsiteX40" fmla="*/ 926670 w 1370174"/>
              <a:gd name="connsiteY40" fmla="*/ 98724 h 98724"/>
              <a:gd name="connsiteX41" fmla="*/ 999482 w 1370174"/>
              <a:gd name="connsiteY41" fmla="*/ 98724 h 98724"/>
              <a:gd name="connsiteX42" fmla="*/ 999482 w 1370174"/>
              <a:gd name="connsiteY42" fmla="*/ 0 h 98724"/>
              <a:gd name="connsiteX43" fmla="*/ 926670 w 1370174"/>
              <a:gd name="connsiteY43" fmla="*/ 0 h 98724"/>
              <a:gd name="connsiteX44" fmla="*/ 926670 w 1370174"/>
              <a:gd name="connsiteY44" fmla="*/ 98724 h 98724"/>
              <a:gd name="connsiteX45" fmla="*/ 1277470 w 1370174"/>
              <a:gd name="connsiteY45" fmla="*/ 98724 h 98724"/>
              <a:gd name="connsiteX46" fmla="*/ 1204658 w 1370174"/>
              <a:gd name="connsiteY46" fmla="*/ 98724 h 98724"/>
              <a:gd name="connsiteX47" fmla="*/ 1204658 w 1370174"/>
              <a:gd name="connsiteY47" fmla="*/ 0 h 98724"/>
              <a:gd name="connsiteX48" fmla="*/ 1277470 w 1370174"/>
              <a:gd name="connsiteY48" fmla="*/ 0 h 98724"/>
              <a:gd name="connsiteX49" fmla="*/ 1277470 w 1370174"/>
              <a:gd name="connsiteY49" fmla="*/ 98724 h 98724"/>
              <a:gd name="connsiteX50" fmla="*/ 185346 w 1370174"/>
              <a:gd name="connsiteY50" fmla="*/ 98724 h 98724"/>
              <a:gd name="connsiteX51" fmla="*/ 258159 w 1370174"/>
              <a:gd name="connsiteY51" fmla="*/ 98724 h 98724"/>
              <a:gd name="connsiteX52" fmla="*/ 258159 w 1370174"/>
              <a:gd name="connsiteY52" fmla="*/ 0 h 98724"/>
              <a:gd name="connsiteX53" fmla="*/ 185346 w 1370174"/>
              <a:gd name="connsiteY53" fmla="*/ 0 h 98724"/>
              <a:gd name="connsiteX54" fmla="*/ 185346 w 1370174"/>
              <a:gd name="connsiteY54" fmla="*/ 98724 h 98724"/>
              <a:gd name="connsiteX55" fmla="*/ 814135 w 1370174"/>
              <a:gd name="connsiteY55" fmla="*/ 98724 h 98724"/>
              <a:gd name="connsiteX56" fmla="*/ 741322 w 1370174"/>
              <a:gd name="connsiteY56" fmla="*/ 98724 h 98724"/>
              <a:gd name="connsiteX57" fmla="*/ 741322 w 1370174"/>
              <a:gd name="connsiteY57" fmla="*/ 0 h 98724"/>
              <a:gd name="connsiteX58" fmla="*/ 814135 w 1370174"/>
              <a:gd name="connsiteY58" fmla="*/ 0 h 98724"/>
              <a:gd name="connsiteX59" fmla="*/ 814135 w 1370174"/>
              <a:gd name="connsiteY59" fmla="*/ 98724 h 98724"/>
              <a:gd name="connsiteX60" fmla="*/ 463334 w 1370174"/>
              <a:gd name="connsiteY60" fmla="*/ 98724 h 98724"/>
              <a:gd name="connsiteX61" fmla="*/ 536147 w 1370174"/>
              <a:gd name="connsiteY61" fmla="*/ 98724 h 98724"/>
              <a:gd name="connsiteX62" fmla="*/ 536147 w 1370174"/>
              <a:gd name="connsiteY62" fmla="*/ 0 h 98724"/>
              <a:gd name="connsiteX63" fmla="*/ 463334 w 1370174"/>
              <a:gd name="connsiteY63" fmla="*/ 0 h 98724"/>
              <a:gd name="connsiteX64" fmla="*/ 463334 w 1370174"/>
              <a:gd name="connsiteY64" fmla="*/ 98724 h 98724"/>
              <a:gd name="connsiteX65" fmla="*/ 1092123 w 1370174"/>
              <a:gd name="connsiteY65" fmla="*/ 98724 h 98724"/>
              <a:gd name="connsiteX66" fmla="*/ 1019311 w 1370174"/>
              <a:gd name="connsiteY66" fmla="*/ 98724 h 98724"/>
              <a:gd name="connsiteX67" fmla="*/ 1019311 w 1370174"/>
              <a:gd name="connsiteY67" fmla="*/ 0 h 98724"/>
              <a:gd name="connsiteX68" fmla="*/ 1092123 w 1370174"/>
              <a:gd name="connsiteY68" fmla="*/ 0 h 98724"/>
              <a:gd name="connsiteX69" fmla="*/ 1092123 w 1370174"/>
              <a:gd name="connsiteY69" fmla="*/ 98724 h 98724"/>
              <a:gd name="connsiteX70" fmla="*/ 1297363 w 1370174"/>
              <a:gd name="connsiteY70" fmla="*/ 98724 h 98724"/>
              <a:gd name="connsiteX71" fmla="*/ 1370175 w 1370174"/>
              <a:gd name="connsiteY71" fmla="*/ 98724 h 98724"/>
              <a:gd name="connsiteX72" fmla="*/ 1370175 w 1370174"/>
              <a:gd name="connsiteY72" fmla="*/ 0 h 98724"/>
              <a:gd name="connsiteX73" fmla="*/ 1297363 w 1370174"/>
              <a:gd name="connsiteY73" fmla="*/ 0 h 98724"/>
              <a:gd name="connsiteX74" fmla="*/ 1297363 w 1370174"/>
              <a:gd name="connsiteY74" fmla="*/ 98724 h 9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370174" h="98724">
                <a:moveTo>
                  <a:pt x="72812" y="98724"/>
                </a:moveTo>
                <a:lnTo>
                  <a:pt x="0" y="98724"/>
                </a:lnTo>
                <a:lnTo>
                  <a:pt x="0" y="0"/>
                </a:lnTo>
                <a:lnTo>
                  <a:pt x="72812" y="0"/>
                </a:lnTo>
                <a:lnTo>
                  <a:pt x="72812" y="98724"/>
                </a:lnTo>
                <a:close/>
                <a:moveTo>
                  <a:pt x="628789" y="98724"/>
                </a:moveTo>
                <a:lnTo>
                  <a:pt x="555976" y="98724"/>
                </a:lnTo>
                <a:lnTo>
                  <a:pt x="555976" y="0"/>
                </a:lnTo>
                <a:lnTo>
                  <a:pt x="628789" y="0"/>
                </a:lnTo>
                <a:lnTo>
                  <a:pt x="628789" y="98724"/>
                </a:lnTo>
                <a:close/>
                <a:moveTo>
                  <a:pt x="277988" y="98724"/>
                </a:moveTo>
                <a:lnTo>
                  <a:pt x="350800" y="98724"/>
                </a:lnTo>
                <a:lnTo>
                  <a:pt x="350800" y="0"/>
                </a:lnTo>
                <a:lnTo>
                  <a:pt x="277988" y="0"/>
                </a:lnTo>
                <a:lnTo>
                  <a:pt x="277988" y="98724"/>
                </a:lnTo>
                <a:close/>
                <a:moveTo>
                  <a:pt x="906841" y="98724"/>
                </a:moveTo>
                <a:lnTo>
                  <a:pt x="834028" y="98724"/>
                </a:lnTo>
                <a:lnTo>
                  <a:pt x="834028" y="0"/>
                </a:lnTo>
                <a:lnTo>
                  <a:pt x="906841" y="0"/>
                </a:lnTo>
                <a:lnTo>
                  <a:pt x="906841" y="98724"/>
                </a:lnTo>
                <a:close/>
                <a:moveTo>
                  <a:pt x="1112016" y="98724"/>
                </a:moveTo>
                <a:lnTo>
                  <a:pt x="1184829" y="98724"/>
                </a:lnTo>
                <a:lnTo>
                  <a:pt x="1184829" y="0"/>
                </a:lnTo>
                <a:lnTo>
                  <a:pt x="1112016" y="0"/>
                </a:lnTo>
                <a:lnTo>
                  <a:pt x="1112016" y="98724"/>
                </a:lnTo>
                <a:close/>
                <a:moveTo>
                  <a:pt x="165517" y="98724"/>
                </a:moveTo>
                <a:lnTo>
                  <a:pt x="92705" y="98724"/>
                </a:lnTo>
                <a:lnTo>
                  <a:pt x="92705" y="0"/>
                </a:lnTo>
                <a:lnTo>
                  <a:pt x="165517" y="0"/>
                </a:lnTo>
                <a:lnTo>
                  <a:pt x="165517" y="98724"/>
                </a:lnTo>
                <a:close/>
                <a:moveTo>
                  <a:pt x="648682" y="98724"/>
                </a:moveTo>
                <a:lnTo>
                  <a:pt x="721494" y="98724"/>
                </a:lnTo>
                <a:lnTo>
                  <a:pt x="721494" y="0"/>
                </a:lnTo>
                <a:lnTo>
                  <a:pt x="648682" y="0"/>
                </a:lnTo>
                <a:lnTo>
                  <a:pt x="648682" y="98724"/>
                </a:lnTo>
                <a:close/>
                <a:moveTo>
                  <a:pt x="443505" y="98724"/>
                </a:moveTo>
                <a:lnTo>
                  <a:pt x="370693" y="98724"/>
                </a:lnTo>
                <a:lnTo>
                  <a:pt x="370693" y="0"/>
                </a:lnTo>
                <a:lnTo>
                  <a:pt x="443505" y="0"/>
                </a:lnTo>
                <a:lnTo>
                  <a:pt x="443505" y="98724"/>
                </a:lnTo>
                <a:close/>
                <a:moveTo>
                  <a:pt x="926670" y="98724"/>
                </a:moveTo>
                <a:lnTo>
                  <a:pt x="999482" y="98724"/>
                </a:lnTo>
                <a:lnTo>
                  <a:pt x="999482" y="0"/>
                </a:lnTo>
                <a:lnTo>
                  <a:pt x="926670" y="0"/>
                </a:lnTo>
                <a:lnTo>
                  <a:pt x="926670" y="98724"/>
                </a:lnTo>
                <a:close/>
                <a:moveTo>
                  <a:pt x="1277470" y="98724"/>
                </a:moveTo>
                <a:lnTo>
                  <a:pt x="1204658" y="98724"/>
                </a:lnTo>
                <a:lnTo>
                  <a:pt x="1204658" y="0"/>
                </a:lnTo>
                <a:lnTo>
                  <a:pt x="1277470" y="0"/>
                </a:lnTo>
                <a:lnTo>
                  <a:pt x="1277470" y="98724"/>
                </a:lnTo>
                <a:close/>
                <a:moveTo>
                  <a:pt x="185346" y="98724"/>
                </a:moveTo>
                <a:lnTo>
                  <a:pt x="258159" y="98724"/>
                </a:lnTo>
                <a:lnTo>
                  <a:pt x="258159" y="0"/>
                </a:lnTo>
                <a:lnTo>
                  <a:pt x="185346" y="0"/>
                </a:lnTo>
                <a:lnTo>
                  <a:pt x="185346" y="98724"/>
                </a:lnTo>
                <a:close/>
                <a:moveTo>
                  <a:pt x="814135" y="98724"/>
                </a:moveTo>
                <a:lnTo>
                  <a:pt x="741322" y="98724"/>
                </a:lnTo>
                <a:lnTo>
                  <a:pt x="741322" y="0"/>
                </a:lnTo>
                <a:lnTo>
                  <a:pt x="814135" y="0"/>
                </a:lnTo>
                <a:lnTo>
                  <a:pt x="814135" y="98724"/>
                </a:lnTo>
                <a:close/>
                <a:moveTo>
                  <a:pt x="463334" y="98724"/>
                </a:moveTo>
                <a:lnTo>
                  <a:pt x="536147" y="98724"/>
                </a:lnTo>
                <a:lnTo>
                  <a:pt x="536147" y="0"/>
                </a:lnTo>
                <a:lnTo>
                  <a:pt x="463334" y="0"/>
                </a:lnTo>
                <a:lnTo>
                  <a:pt x="463334" y="98724"/>
                </a:lnTo>
                <a:close/>
                <a:moveTo>
                  <a:pt x="1092123" y="98724"/>
                </a:moveTo>
                <a:lnTo>
                  <a:pt x="1019311" y="98724"/>
                </a:lnTo>
                <a:lnTo>
                  <a:pt x="1019311" y="0"/>
                </a:lnTo>
                <a:lnTo>
                  <a:pt x="1092123" y="0"/>
                </a:lnTo>
                <a:lnTo>
                  <a:pt x="1092123" y="98724"/>
                </a:lnTo>
                <a:close/>
                <a:moveTo>
                  <a:pt x="1297363" y="98724"/>
                </a:moveTo>
                <a:lnTo>
                  <a:pt x="1370175" y="98724"/>
                </a:lnTo>
                <a:lnTo>
                  <a:pt x="1370175" y="0"/>
                </a:lnTo>
                <a:lnTo>
                  <a:pt x="1297363" y="0"/>
                </a:lnTo>
                <a:lnTo>
                  <a:pt x="1297363" y="98724"/>
                </a:lnTo>
                <a:close/>
              </a:path>
            </a:pathLst>
          </a:custGeom>
          <a:gradFill>
            <a:gsLst>
              <a:gs pos="0">
                <a:srgbClr val="77BAFD"/>
              </a:gs>
              <a:gs pos="50000">
                <a:srgbClr val="77BAFD">
                  <a:alpha val="49804"/>
                </a:srgbClr>
              </a:gs>
              <a:gs pos="100000">
                <a:srgbClr val="77BAFD">
                  <a:alpha val="0"/>
                </a:srgbClr>
              </a:gs>
            </a:gsLst>
            <a:lin ang="10800000" scaled="1"/>
          </a:gradFill>
          <a:ln w="637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FBFF85CC-B3ED-F44A-98B9-5D971A3781A9}"/>
              </a:ext>
            </a:extLst>
          </p:cNvPr>
          <p:cNvSpPr/>
          <p:nvPr/>
        </p:nvSpPr>
        <p:spPr>
          <a:xfrm>
            <a:off x="5642404" y="5970944"/>
            <a:ext cx="39714" cy="39487"/>
          </a:xfrm>
          <a:custGeom>
            <a:avLst/>
            <a:gdLst>
              <a:gd name="connsiteX0" fmla="*/ 39714 w 39714"/>
              <a:gd name="connsiteY0" fmla="*/ 19744 h 39487"/>
              <a:gd name="connsiteX1" fmla="*/ 19857 w 39714"/>
              <a:gd name="connsiteY1" fmla="*/ 39488 h 39487"/>
              <a:gd name="connsiteX2" fmla="*/ 0 w 39714"/>
              <a:gd name="connsiteY2" fmla="*/ 19744 h 39487"/>
              <a:gd name="connsiteX3" fmla="*/ 19857 w 39714"/>
              <a:gd name="connsiteY3" fmla="*/ 0 h 39487"/>
              <a:gd name="connsiteX4" fmla="*/ 39714 w 39714"/>
              <a:gd name="connsiteY4" fmla="*/ 19744 h 3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4" h="39487">
                <a:moveTo>
                  <a:pt x="39714" y="19744"/>
                </a:moveTo>
                <a:cubicBezTo>
                  <a:pt x="39714" y="30648"/>
                  <a:pt x="30824" y="39488"/>
                  <a:pt x="19857" y="39488"/>
                </a:cubicBezTo>
                <a:cubicBezTo>
                  <a:pt x="8891" y="39488"/>
                  <a:pt x="0" y="30648"/>
                  <a:pt x="0" y="19744"/>
                </a:cubicBezTo>
                <a:cubicBezTo>
                  <a:pt x="0" y="8840"/>
                  <a:pt x="8891" y="0"/>
                  <a:pt x="19857" y="0"/>
                </a:cubicBezTo>
                <a:cubicBezTo>
                  <a:pt x="30824" y="0"/>
                  <a:pt x="39714" y="8840"/>
                  <a:pt x="39714" y="19744"/>
                </a:cubicBezTo>
                <a:close/>
              </a:path>
            </a:pathLst>
          </a:custGeom>
          <a:solidFill>
            <a:srgbClr val="77BAFD"/>
          </a:solidFill>
          <a:ln w="637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5BC1601E-C8CD-A69B-F55C-E8A8A4B912C4}"/>
              </a:ext>
            </a:extLst>
          </p:cNvPr>
          <p:cNvSpPr/>
          <p:nvPr/>
        </p:nvSpPr>
        <p:spPr>
          <a:xfrm>
            <a:off x="6330785" y="5865646"/>
            <a:ext cx="1535604" cy="59230"/>
          </a:xfrm>
          <a:custGeom>
            <a:avLst/>
            <a:gdLst>
              <a:gd name="connsiteX0" fmla="*/ 0 w 1535604"/>
              <a:gd name="connsiteY0" fmla="*/ 0 h 59230"/>
              <a:gd name="connsiteX1" fmla="*/ 1443345 w 1535604"/>
              <a:gd name="connsiteY1" fmla="*/ 0 h 59230"/>
              <a:gd name="connsiteX2" fmla="*/ 1535605 w 1535604"/>
              <a:gd name="connsiteY2" fmla="*/ 59230 h 59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5604" h="59230">
                <a:moveTo>
                  <a:pt x="0" y="0"/>
                </a:moveTo>
                <a:lnTo>
                  <a:pt x="1443345" y="0"/>
                </a:lnTo>
                <a:lnTo>
                  <a:pt x="1535605" y="59230"/>
                </a:lnTo>
              </a:path>
            </a:pathLst>
          </a:custGeom>
          <a:noFill/>
          <a:ln w="6576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99A27289-1107-C133-0C11-5BF2B8A3602D}"/>
              </a:ext>
            </a:extLst>
          </p:cNvPr>
          <p:cNvSpPr/>
          <p:nvPr/>
        </p:nvSpPr>
        <p:spPr>
          <a:xfrm>
            <a:off x="5672189" y="5928167"/>
            <a:ext cx="1863228" cy="65811"/>
          </a:xfrm>
          <a:custGeom>
            <a:avLst/>
            <a:gdLst>
              <a:gd name="connsiteX0" fmla="*/ 0 w 1863228"/>
              <a:gd name="connsiteY0" fmla="*/ 65812 h 65811"/>
              <a:gd name="connsiteX1" fmla="*/ 1783849 w 1863228"/>
              <a:gd name="connsiteY1" fmla="*/ 65812 h 65811"/>
              <a:gd name="connsiteX2" fmla="*/ 1863229 w 1863228"/>
              <a:gd name="connsiteY2" fmla="*/ 0 h 6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3228" h="65811">
                <a:moveTo>
                  <a:pt x="0" y="65812"/>
                </a:moveTo>
                <a:lnTo>
                  <a:pt x="1783849" y="65812"/>
                </a:lnTo>
                <a:lnTo>
                  <a:pt x="1863229" y="0"/>
                </a:lnTo>
              </a:path>
            </a:pathLst>
          </a:custGeom>
          <a:noFill/>
          <a:ln w="6576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E75672FD-60F1-D083-93CE-1EA866930A78}"/>
              </a:ext>
            </a:extLst>
          </p:cNvPr>
          <p:cNvSpPr/>
          <p:nvPr/>
        </p:nvSpPr>
        <p:spPr>
          <a:xfrm>
            <a:off x="7082029" y="5924876"/>
            <a:ext cx="863803" cy="6377"/>
          </a:xfrm>
          <a:custGeom>
            <a:avLst/>
            <a:gdLst>
              <a:gd name="connsiteX0" fmla="*/ 0 w 863803"/>
              <a:gd name="connsiteY0" fmla="*/ 0 h 6377"/>
              <a:gd name="connsiteX1" fmla="*/ 863803 w 863803"/>
              <a:gd name="connsiteY1" fmla="*/ 0 h 6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3803" h="6377">
                <a:moveTo>
                  <a:pt x="0" y="0"/>
                </a:moveTo>
                <a:lnTo>
                  <a:pt x="863803" y="0"/>
                </a:lnTo>
              </a:path>
            </a:pathLst>
          </a:custGeom>
          <a:noFill/>
          <a:ln w="6576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0FED0C9A-9710-E545-88B8-D31B217A8D3F}"/>
              </a:ext>
            </a:extLst>
          </p:cNvPr>
          <p:cNvSpPr/>
          <p:nvPr/>
        </p:nvSpPr>
        <p:spPr>
          <a:xfrm>
            <a:off x="6297685" y="5845902"/>
            <a:ext cx="39714" cy="39487"/>
          </a:xfrm>
          <a:custGeom>
            <a:avLst/>
            <a:gdLst>
              <a:gd name="connsiteX0" fmla="*/ 39714 w 39714"/>
              <a:gd name="connsiteY0" fmla="*/ 19744 h 39487"/>
              <a:gd name="connsiteX1" fmla="*/ 19857 w 39714"/>
              <a:gd name="connsiteY1" fmla="*/ 39488 h 39487"/>
              <a:gd name="connsiteX2" fmla="*/ 0 w 39714"/>
              <a:gd name="connsiteY2" fmla="*/ 19744 h 39487"/>
              <a:gd name="connsiteX3" fmla="*/ 19857 w 39714"/>
              <a:gd name="connsiteY3" fmla="*/ 0 h 39487"/>
              <a:gd name="connsiteX4" fmla="*/ 39714 w 39714"/>
              <a:gd name="connsiteY4" fmla="*/ 19744 h 3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4" h="39487">
                <a:moveTo>
                  <a:pt x="39714" y="19744"/>
                </a:moveTo>
                <a:cubicBezTo>
                  <a:pt x="39714" y="30648"/>
                  <a:pt x="30824" y="39488"/>
                  <a:pt x="19857" y="39488"/>
                </a:cubicBezTo>
                <a:cubicBezTo>
                  <a:pt x="8890" y="39488"/>
                  <a:pt x="0" y="30648"/>
                  <a:pt x="0" y="19744"/>
                </a:cubicBezTo>
                <a:cubicBezTo>
                  <a:pt x="0" y="8840"/>
                  <a:pt x="8890" y="0"/>
                  <a:pt x="19857" y="0"/>
                </a:cubicBezTo>
                <a:cubicBezTo>
                  <a:pt x="30824" y="0"/>
                  <a:pt x="39714" y="8840"/>
                  <a:pt x="39714" y="19744"/>
                </a:cubicBezTo>
                <a:close/>
              </a:path>
            </a:pathLst>
          </a:custGeom>
          <a:solidFill>
            <a:srgbClr val="77BAFD"/>
          </a:solidFill>
          <a:ln w="637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95621B3A-AD96-C82E-AB94-BB33AE0ECFBC}"/>
              </a:ext>
            </a:extLst>
          </p:cNvPr>
          <p:cNvSpPr/>
          <p:nvPr/>
        </p:nvSpPr>
        <p:spPr>
          <a:xfrm>
            <a:off x="6974978" y="6008091"/>
            <a:ext cx="38255" cy="38262"/>
          </a:xfrm>
          <a:custGeom>
            <a:avLst/>
            <a:gdLst>
              <a:gd name="connsiteX0" fmla="*/ 38255 w 38255"/>
              <a:gd name="connsiteY0" fmla="*/ 19131 h 38262"/>
              <a:gd name="connsiteX1" fmla="*/ 19128 w 38255"/>
              <a:gd name="connsiteY1" fmla="*/ 38263 h 38262"/>
              <a:gd name="connsiteX2" fmla="*/ 0 w 38255"/>
              <a:gd name="connsiteY2" fmla="*/ 19131 h 38262"/>
              <a:gd name="connsiteX3" fmla="*/ 19128 w 38255"/>
              <a:gd name="connsiteY3" fmla="*/ 0 h 38262"/>
              <a:gd name="connsiteX4" fmla="*/ 38255 w 38255"/>
              <a:gd name="connsiteY4" fmla="*/ 19131 h 3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55" h="38262">
                <a:moveTo>
                  <a:pt x="38255" y="19131"/>
                </a:moveTo>
                <a:cubicBezTo>
                  <a:pt x="38255" y="29697"/>
                  <a:pt x="29691" y="38263"/>
                  <a:pt x="19128" y="38263"/>
                </a:cubicBezTo>
                <a:cubicBezTo>
                  <a:pt x="8564" y="38263"/>
                  <a:pt x="0" y="29697"/>
                  <a:pt x="0" y="19131"/>
                </a:cubicBezTo>
                <a:cubicBezTo>
                  <a:pt x="0" y="8565"/>
                  <a:pt x="8564" y="0"/>
                  <a:pt x="19128" y="0"/>
                </a:cubicBezTo>
                <a:cubicBezTo>
                  <a:pt x="29691" y="0"/>
                  <a:pt x="38255" y="8565"/>
                  <a:pt x="38255" y="19131"/>
                </a:cubicBezTo>
                <a:close/>
              </a:path>
            </a:pathLst>
          </a:custGeom>
          <a:solidFill>
            <a:srgbClr val="77BAFD"/>
          </a:solidFill>
          <a:ln w="637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B40DA7C3-C45A-4602-76A7-6C42A55C40E3}"/>
              </a:ext>
            </a:extLst>
          </p:cNvPr>
          <p:cNvSpPr/>
          <p:nvPr/>
        </p:nvSpPr>
        <p:spPr>
          <a:xfrm>
            <a:off x="8951882" y="5543168"/>
            <a:ext cx="1980665" cy="157948"/>
          </a:xfrm>
          <a:custGeom>
            <a:avLst/>
            <a:gdLst>
              <a:gd name="connsiteX0" fmla="*/ 0 w 1980665"/>
              <a:gd name="connsiteY0" fmla="*/ 0 h 157948"/>
              <a:gd name="connsiteX1" fmla="*/ 158886 w 1980665"/>
              <a:gd name="connsiteY1" fmla="*/ 0 h 157948"/>
              <a:gd name="connsiteX2" fmla="*/ 158886 w 1980665"/>
              <a:gd name="connsiteY2" fmla="*/ 157948 h 157948"/>
              <a:gd name="connsiteX3" fmla="*/ 0 w 1980665"/>
              <a:gd name="connsiteY3" fmla="*/ 157948 h 157948"/>
              <a:gd name="connsiteX4" fmla="*/ 0 w 1980665"/>
              <a:gd name="connsiteY4" fmla="*/ 0 h 157948"/>
              <a:gd name="connsiteX5" fmla="*/ 1290732 w 1980665"/>
              <a:gd name="connsiteY5" fmla="*/ 0 h 157948"/>
              <a:gd name="connsiteX6" fmla="*/ 1449555 w 1980665"/>
              <a:gd name="connsiteY6" fmla="*/ 0 h 157948"/>
              <a:gd name="connsiteX7" fmla="*/ 1449555 w 1980665"/>
              <a:gd name="connsiteY7" fmla="*/ 157948 h 157948"/>
              <a:gd name="connsiteX8" fmla="*/ 1290732 w 1980665"/>
              <a:gd name="connsiteY8" fmla="*/ 157948 h 157948"/>
              <a:gd name="connsiteX9" fmla="*/ 1290732 w 1980665"/>
              <a:gd name="connsiteY9" fmla="*/ 0 h 157948"/>
              <a:gd name="connsiteX10" fmla="*/ 1191396 w 1980665"/>
              <a:gd name="connsiteY10" fmla="*/ 0 h 157948"/>
              <a:gd name="connsiteX11" fmla="*/ 1032573 w 1980665"/>
              <a:gd name="connsiteY11" fmla="*/ 0 h 157948"/>
              <a:gd name="connsiteX12" fmla="*/ 1032573 w 1980665"/>
              <a:gd name="connsiteY12" fmla="*/ 157948 h 157948"/>
              <a:gd name="connsiteX13" fmla="*/ 1191396 w 1980665"/>
              <a:gd name="connsiteY13" fmla="*/ 157948 h 157948"/>
              <a:gd name="connsiteX14" fmla="*/ 1191396 w 1980665"/>
              <a:gd name="connsiteY14" fmla="*/ 0 h 157948"/>
              <a:gd name="connsiteX15" fmla="*/ 774414 w 1980665"/>
              <a:gd name="connsiteY15" fmla="*/ 0 h 157948"/>
              <a:gd name="connsiteX16" fmla="*/ 933301 w 1980665"/>
              <a:gd name="connsiteY16" fmla="*/ 0 h 157948"/>
              <a:gd name="connsiteX17" fmla="*/ 933301 w 1980665"/>
              <a:gd name="connsiteY17" fmla="*/ 157948 h 157948"/>
              <a:gd name="connsiteX18" fmla="*/ 774414 w 1980665"/>
              <a:gd name="connsiteY18" fmla="*/ 157948 h 157948"/>
              <a:gd name="connsiteX19" fmla="*/ 774414 w 1980665"/>
              <a:gd name="connsiteY19" fmla="*/ 0 h 157948"/>
              <a:gd name="connsiteX20" fmla="*/ 675142 w 1980665"/>
              <a:gd name="connsiteY20" fmla="*/ 0 h 157948"/>
              <a:gd name="connsiteX21" fmla="*/ 516254 w 1980665"/>
              <a:gd name="connsiteY21" fmla="*/ 0 h 157948"/>
              <a:gd name="connsiteX22" fmla="*/ 516254 w 1980665"/>
              <a:gd name="connsiteY22" fmla="*/ 157948 h 157948"/>
              <a:gd name="connsiteX23" fmla="*/ 675142 w 1980665"/>
              <a:gd name="connsiteY23" fmla="*/ 157948 h 157948"/>
              <a:gd name="connsiteX24" fmla="*/ 675142 w 1980665"/>
              <a:gd name="connsiteY24" fmla="*/ 0 h 157948"/>
              <a:gd name="connsiteX25" fmla="*/ 258159 w 1980665"/>
              <a:gd name="connsiteY25" fmla="*/ 0 h 157948"/>
              <a:gd name="connsiteX26" fmla="*/ 416982 w 1980665"/>
              <a:gd name="connsiteY26" fmla="*/ 0 h 157948"/>
              <a:gd name="connsiteX27" fmla="*/ 416982 w 1980665"/>
              <a:gd name="connsiteY27" fmla="*/ 157948 h 157948"/>
              <a:gd name="connsiteX28" fmla="*/ 258159 w 1980665"/>
              <a:gd name="connsiteY28" fmla="*/ 157948 h 157948"/>
              <a:gd name="connsiteX29" fmla="*/ 258159 w 1980665"/>
              <a:gd name="connsiteY29" fmla="*/ 0 h 157948"/>
              <a:gd name="connsiteX30" fmla="*/ 1653965 w 1980665"/>
              <a:gd name="connsiteY30" fmla="*/ 140679 h 157948"/>
              <a:gd name="connsiteX31" fmla="*/ 1652946 w 1980665"/>
              <a:gd name="connsiteY31" fmla="*/ 130151 h 157948"/>
              <a:gd name="connsiteX32" fmla="*/ 1631905 w 1980665"/>
              <a:gd name="connsiteY32" fmla="*/ 130151 h 157948"/>
              <a:gd name="connsiteX33" fmla="*/ 1632925 w 1980665"/>
              <a:gd name="connsiteY33" fmla="*/ 119622 h 157948"/>
              <a:gd name="connsiteX34" fmla="*/ 1631905 w 1980665"/>
              <a:gd name="connsiteY34" fmla="*/ 109094 h 157948"/>
              <a:gd name="connsiteX35" fmla="*/ 1632925 w 1980665"/>
              <a:gd name="connsiteY35" fmla="*/ 98565 h 157948"/>
              <a:gd name="connsiteX36" fmla="*/ 1631905 w 1980665"/>
              <a:gd name="connsiteY36" fmla="*/ 88030 h 157948"/>
              <a:gd name="connsiteX37" fmla="*/ 1632925 w 1980665"/>
              <a:gd name="connsiteY37" fmla="*/ 77501 h 157948"/>
              <a:gd name="connsiteX38" fmla="*/ 1631905 w 1980665"/>
              <a:gd name="connsiteY38" fmla="*/ 66972 h 157948"/>
              <a:gd name="connsiteX39" fmla="*/ 1632925 w 1980665"/>
              <a:gd name="connsiteY39" fmla="*/ 56444 h 157948"/>
              <a:gd name="connsiteX40" fmla="*/ 1631905 w 1980665"/>
              <a:gd name="connsiteY40" fmla="*/ 45909 h 157948"/>
              <a:gd name="connsiteX41" fmla="*/ 1632925 w 1980665"/>
              <a:gd name="connsiteY41" fmla="*/ 35380 h 157948"/>
              <a:gd name="connsiteX42" fmla="*/ 1631905 w 1980665"/>
              <a:gd name="connsiteY42" fmla="*/ 24852 h 157948"/>
              <a:gd name="connsiteX43" fmla="*/ 1632925 w 1980665"/>
              <a:gd name="connsiteY43" fmla="*/ 14323 h 157948"/>
              <a:gd name="connsiteX44" fmla="*/ 1631905 w 1980665"/>
              <a:gd name="connsiteY44" fmla="*/ 3795 h 157948"/>
              <a:gd name="connsiteX45" fmla="*/ 1610801 w 1980665"/>
              <a:gd name="connsiteY45" fmla="*/ 3795 h 157948"/>
              <a:gd name="connsiteX46" fmla="*/ 1609781 w 1980665"/>
              <a:gd name="connsiteY46" fmla="*/ 14323 h 157948"/>
              <a:gd name="connsiteX47" fmla="*/ 1610801 w 1980665"/>
              <a:gd name="connsiteY47" fmla="*/ 24852 h 157948"/>
              <a:gd name="connsiteX48" fmla="*/ 1595052 w 1980665"/>
              <a:gd name="connsiteY48" fmla="*/ 24852 h 157948"/>
              <a:gd name="connsiteX49" fmla="*/ 1593969 w 1980665"/>
              <a:gd name="connsiteY49" fmla="*/ 35380 h 157948"/>
              <a:gd name="connsiteX50" fmla="*/ 1595052 w 1980665"/>
              <a:gd name="connsiteY50" fmla="*/ 45909 h 157948"/>
              <a:gd name="connsiteX51" fmla="*/ 1610801 w 1980665"/>
              <a:gd name="connsiteY51" fmla="*/ 45909 h 157948"/>
              <a:gd name="connsiteX52" fmla="*/ 1609781 w 1980665"/>
              <a:gd name="connsiteY52" fmla="*/ 56444 h 157948"/>
              <a:gd name="connsiteX53" fmla="*/ 1610801 w 1980665"/>
              <a:gd name="connsiteY53" fmla="*/ 66972 h 157948"/>
              <a:gd name="connsiteX54" fmla="*/ 1609781 w 1980665"/>
              <a:gd name="connsiteY54" fmla="*/ 77501 h 157948"/>
              <a:gd name="connsiteX55" fmla="*/ 1610801 w 1980665"/>
              <a:gd name="connsiteY55" fmla="*/ 88030 h 157948"/>
              <a:gd name="connsiteX56" fmla="*/ 1609781 w 1980665"/>
              <a:gd name="connsiteY56" fmla="*/ 98565 h 157948"/>
              <a:gd name="connsiteX57" fmla="*/ 1610801 w 1980665"/>
              <a:gd name="connsiteY57" fmla="*/ 109094 h 157948"/>
              <a:gd name="connsiteX58" fmla="*/ 1609781 w 1980665"/>
              <a:gd name="connsiteY58" fmla="*/ 119622 h 157948"/>
              <a:gd name="connsiteX59" fmla="*/ 1610801 w 1980665"/>
              <a:gd name="connsiteY59" fmla="*/ 130151 h 157948"/>
              <a:gd name="connsiteX60" fmla="*/ 1589761 w 1980665"/>
              <a:gd name="connsiteY60" fmla="*/ 130151 h 157948"/>
              <a:gd name="connsiteX61" fmla="*/ 1588740 w 1980665"/>
              <a:gd name="connsiteY61" fmla="*/ 140679 h 157948"/>
              <a:gd name="connsiteX62" fmla="*/ 1589761 w 1980665"/>
              <a:gd name="connsiteY62" fmla="*/ 151214 h 157948"/>
              <a:gd name="connsiteX63" fmla="*/ 1652946 w 1980665"/>
              <a:gd name="connsiteY63" fmla="*/ 151214 h 157948"/>
              <a:gd name="connsiteX64" fmla="*/ 1653965 w 1980665"/>
              <a:gd name="connsiteY64" fmla="*/ 140679 h 157948"/>
              <a:gd name="connsiteX65" fmla="*/ 1739913 w 1980665"/>
              <a:gd name="connsiteY65" fmla="*/ 24852 h 157948"/>
              <a:gd name="connsiteX66" fmla="*/ 1740932 w 1980665"/>
              <a:gd name="connsiteY66" fmla="*/ 14323 h 157948"/>
              <a:gd name="connsiteX67" fmla="*/ 1739913 w 1980665"/>
              <a:gd name="connsiteY67" fmla="*/ 3795 h 157948"/>
              <a:gd name="connsiteX68" fmla="*/ 1713580 w 1980665"/>
              <a:gd name="connsiteY68" fmla="*/ 3795 h 157948"/>
              <a:gd name="connsiteX69" fmla="*/ 1712496 w 1980665"/>
              <a:gd name="connsiteY69" fmla="*/ 14323 h 157948"/>
              <a:gd name="connsiteX70" fmla="*/ 1713580 w 1980665"/>
              <a:gd name="connsiteY70" fmla="*/ 24852 h 157948"/>
              <a:gd name="connsiteX71" fmla="*/ 1700382 w 1980665"/>
              <a:gd name="connsiteY71" fmla="*/ 24852 h 157948"/>
              <a:gd name="connsiteX72" fmla="*/ 1699362 w 1980665"/>
              <a:gd name="connsiteY72" fmla="*/ 35380 h 157948"/>
              <a:gd name="connsiteX73" fmla="*/ 1700382 w 1980665"/>
              <a:gd name="connsiteY73" fmla="*/ 45909 h 157948"/>
              <a:gd name="connsiteX74" fmla="*/ 1692540 w 1980665"/>
              <a:gd name="connsiteY74" fmla="*/ 45909 h 157948"/>
              <a:gd name="connsiteX75" fmla="*/ 1691456 w 1980665"/>
              <a:gd name="connsiteY75" fmla="*/ 56444 h 157948"/>
              <a:gd name="connsiteX76" fmla="*/ 1692540 w 1980665"/>
              <a:gd name="connsiteY76" fmla="*/ 66972 h 157948"/>
              <a:gd name="connsiteX77" fmla="*/ 1691456 w 1980665"/>
              <a:gd name="connsiteY77" fmla="*/ 77501 h 157948"/>
              <a:gd name="connsiteX78" fmla="*/ 1692540 w 1980665"/>
              <a:gd name="connsiteY78" fmla="*/ 88030 h 157948"/>
              <a:gd name="connsiteX79" fmla="*/ 1691456 w 1980665"/>
              <a:gd name="connsiteY79" fmla="*/ 98565 h 157948"/>
              <a:gd name="connsiteX80" fmla="*/ 1692540 w 1980665"/>
              <a:gd name="connsiteY80" fmla="*/ 109094 h 157948"/>
              <a:gd name="connsiteX81" fmla="*/ 1700382 w 1980665"/>
              <a:gd name="connsiteY81" fmla="*/ 109094 h 157948"/>
              <a:gd name="connsiteX82" fmla="*/ 1699362 w 1980665"/>
              <a:gd name="connsiteY82" fmla="*/ 119622 h 157948"/>
              <a:gd name="connsiteX83" fmla="*/ 1700382 w 1980665"/>
              <a:gd name="connsiteY83" fmla="*/ 130151 h 157948"/>
              <a:gd name="connsiteX84" fmla="*/ 1713580 w 1980665"/>
              <a:gd name="connsiteY84" fmla="*/ 130151 h 157948"/>
              <a:gd name="connsiteX85" fmla="*/ 1712496 w 1980665"/>
              <a:gd name="connsiteY85" fmla="*/ 140679 h 157948"/>
              <a:gd name="connsiteX86" fmla="*/ 1713580 w 1980665"/>
              <a:gd name="connsiteY86" fmla="*/ 151214 h 157948"/>
              <a:gd name="connsiteX87" fmla="*/ 1739913 w 1980665"/>
              <a:gd name="connsiteY87" fmla="*/ 151214 h 157948"/>
              <a:gd name="connsiteX88" fmla="*/ 1740932 w 1980665"/>
              <a:gd name="connsiteY88" fmla="*/ 140679 h 157948"/>
              <a:gd name="connsiteX89" fmla="*/ 1739913 w 1980665"/>
              <a:gd name="connsiteY89" fmla="*/ 130151 h 157948"/>
              <a:gd name="connsiteX90" fmla="*/ 1753047 w 1980665"/>
              <a:gd name="connsiteY90" fmla="*/ 130151 h 157948"/>
              <a:gd name="connsiteX91" fmla="*/ 1754131 w 1980665"/>
              <a:gd name="connsiteY91" fmla="*/ 119622 h 157948"/>
              <a:gd name="connsiteX92" fmla="*/ 1753047 w 1980665"/>
              <a:gd name="connsiteY92" fmla="*/ 109094 h 157948"/>
              <a:gd name="connsiteX93" fmla="*/ 1760953 w 1980665"/>
              <a:gd name="connsiteY93" fmla="*/ 109094 h 157948"/>
              <a:gd name="connsiteX94" fmla="*/ 1761973 w 1980665"/>
              <a:gd name="connsiteY94" fmla="*/ 98565 h 157948"/>
              <a:gd name="connsiteX95" fmla="*/ 1760953 w 1980665"/>
              <a:gd name="connsiteY95" fmla="*/ 88030 h 157948"/>
              <a:gd name="connsiteX96" fmla="*/ 1761973 w 1980665"/>
              <a:gd name="connsiteY96" fmla="*/ 77501 h 157948"/>
              <a:gd name="connsiteX97" fmla="*/ 1760953 w 1980665"/>
              <a:gd name="connsiteY97" fmla="*/ 66972 h 157948"/>
              <a:gd name="connsiteX98" fmla="*/ 1761973 w 1980665"/>
              <a:gd name="connsiteY98" fmla="*/ 56444 h 157948"/>
              <a:gd name="connsiteX99" fmla="*/ 1760953 w 1980665"/>
              <a:gd name="connsiteY99" fmla="*/ 45909 h 157948"/>
              <a:gd name="connsiteX100" fmla="*/ 1753047 w 1980665"/>
              <a:gd name="connsiteY100" fmla="*/ 45909 h 157948"/>
              <a:gd name="connsiteX101" fmla="*/ 1754131 w 1980665"/>
              <a:gd name="connsiteY101" fmla="*/ 35380 h 157948"/>
              <a:gd name="connsiteX102" fmla="*/ 1753047 w 1980665"/>
              <a:gd name="connsiteY102" fmla="*/ 24852 h 157948"/>
              <a:gd name="connsiteX103" fmla="*/ 1739913 w 1980665"/>
              <a:gd name="connsiteY103" fmla="*/ 24852 h 157948"/>
              <a:gd name="connsiteX104" fmla="*/ 1739913 w 1980665"/>
              <a:gd name="connsiteY104" fmla="*/ 24852 h 157948"/>
              <a:gd name="connsiteX105" fmla="*/ 1738829 w 1980665"/>
              <a:gd name="connsiteY105" fmla="*/ 35380 h 157948"/>
              <a:gd name="connsiteX106" fmla="*/ 1739913 w 1980665"/>
              <a:gd name="connsiteY106" fmla="*/ 45909 h 157948"/>
              <a:gd name="connsiteX107" fmla="*/ 1738829 w 1980665"/>
              <a:gd name="connsiteY107" fmla="*/ 56444 h 157948"/>
              <a:gd name="connsiteX108" fmla="*/ 1739913 w 1980665"/>
              <a:gd name="connsiteY108" fmla="*/ 66972 h 157948"/>
              <a:gd name="connsiteX109" fmla="*/ 1738829 w 1980665"/>
              <a:gd name="connsiteY109" fmla="*/ 77501 h 157948"/>
              <a:gd name="connsiteX110" fmla="*/ 1739913 w 1980665"/>
              <a:gd name="connsiteY110" fmla="*/ 88030 h 157948"/>
              <a:gd name="connsiteX111" fmla="*/ 1738829 w 1980665"/>
              <a:gd name="connsiteY111" fmla="*/ 98565 h 157948"/>
              <a:gd name="connsiteX112" fmla="*/ 1739913 w 1980665"/>
              <a:gd name="connsiteY112" fmla="*/ 109094 h 157948"/>
              <a:gd name="connsiteX113" fmla="*/ 1738829 w 1980665"/>
              <a:gd name="connsiteY113" fmla="*/ 119622 h 157948"/>
              <a:gd name="connsiteX114" fmla="*/ 1739913 w 1980665"/>
              <a:gd name="connsiteY114" fmla="*/ 130151 h 157948"/>
              <a:gd name="connsiteX115" fmla="*/ 1713580 w 1980665"/>
              <a:gd name="connsiteY115" fmla="*/ 130151 h 157948"/>
              <a:gd name="connsiteX116" fmla="*/ 1714600 w 1980665"/>
              <a:gd name="connsiteY116" fmla="*/ 119622 h 157948"/>
              <a:gd name="connsiteX117" fmla="*/ 1713580 w 1980665"/>
              <a:gd name="connsiteY117" fmla="*/ 109094 h 157948"/>
              <a:gd name="connsiteX118" fmla="*/ 1714600 w 1980665"/>
              <a:gd name="connsiteY118" fmla="*/ 98565 h 157948"/>
              <a:gd name="connsiteX119" fmla="*/ 1713580 w 1980665"/>
              <a:gd name="connsiteY119" fmla="*/ 88030 h 157948"/>
              <a:gd name="connsiteX120" fmla="*/ 1714600 w 1980665"/>
              <a:gd name="connsiteY120" fmla="*/ 77501 h 157948"/>
              <a:gd name="connsiteX121" fmla="*/ 1713580 w 1980665"/>
              <a:gd name="connsiteY121" fmla="*/ 66972 h 157948"/>
              <a:gd name="connsiteX122" fmla="*/ 1714600 w 1980665"/>
              <a:gd name="connsiteY122" fmla="*/ 56444 h 157948"/>
              <a:gd name="connsiteX123" fmla="*/ 1713580 w 1980665"/>
              <a:gd name="connsiteY123" fmla="*/ 45909 h 157948"/>
              <a:gd name="connsiteX124" fmla="*/ 1714600 w 1980665"/>
              <a:gd name="connsiteY124" fmla="*/ 35380 h 157948"/>
              <a:gd name="connsiteX125" fmla="*/ 1713580 w 1980665"/>
              <a:gd name="connsiteY125" fmla="*/ 24852 h 157948"/>
              <a:gd name="connsiteX126" fmla="*/ 1739913 w 1980665"/>
              <a:gd name="connsiteY126" fmla="*/ 24852 h 157948"/>
              <a:gd name="connsiteX127" fmla="*/ 1845242 w 1980665"/>
              <a:gd name="connsiteY127" fmla="*/ 24852 h 157948"/>
              <a:gd name="connsiteX128" fmla="*/ 1846326 w 1980665"/>
              <a:gd name="connsiteY128" fmla="*/ 14323 h 157948"/>
              <a:gd name="connsiteX129" fmla="*/ 1845242 w 1980665"/>
              <a:gd name="connsiteY129" fmla="*/ 3795 h 157948"/>
              <a:gd name="connsiteX130" fmla="*/ 1818973 w 1980665"/>
              <a:gd name="connsiteY130" fmla="*/ 3795 h 157948"/>
              <a:gd name="connsiteX131" fmla="*/ 1817890 w 1980665"/>
              <a:gd name="connsiteY131" fmla="*/ 14323 h 157948"/>
              <a:gd name="connsiteX132" fmla="*/ 1818973 w 1980665"/>
              <a:gd name="connsiteY132" fmla="*/ 24852 h 157948"/>
              <a:gd name="connsiteX133" fmla="*/ 1805775 w 1980665"/>
              <a:gd name="connsiteY133" fmla="*/ 24852 h 157948"/>
              <a:gd name="connsiteX134" fmla="*/ 1804755 w 1980665"/>
              <a:gd name="connsiteY134" fmla="*/ 35380 h 157948"/>
              <a:gd name="connsiteX135" fmla="*/ 1805775 w 1980665"/>
              <a:gd name="connsiteY135" fmla="*/ 45909 h 157948"/>
              <a:gd name="connsiteX136" fmla="*/ 1797869 w 1980665"/>
              <a:gd name="connsiteY136" fmla="*/ 45909 h 157948"/>
              <a:gd name="connsiteX137" fmla="*/ 1796849 w 1980665"/>
              <a:gd name="connsiteY137" fmla="*/ 56444 h 157948"/>
              <a:gd name="connsiteX138" fmla="*/ 1797869 w 1980665"/>
              <a:gd name="connsiteY138" fmla="*/ 66972 h 157948"/>
              <a:gd name="connsiteX139" fmla="*/ 1796849 w 1980665"/>
              <a:gd name="connsiteY139" fmla="*/ 77501 h 157948"/>
              <a:gd name="connsiteX140" fmla="*/ 1797869 w 1980665"/>
              <a:gd name="connsiteY140" fmla="*/ 88030 h 157948"/>
              <a:gd name="connsiteX141" fmla="*/ 1796849 w 1980665"/>
              <a:gd name="connsiteY141" fmla="*/ 98565 h 157948"/>
              <a:gd name="connsiteX142" fmla="*/ 1797869 w 1980665"/>
              <a:gd name="connsiteY142" fmla="*/ 109094 h 157948"/>
              <a:gd name="connsiteX143" fmla="*/ 1805775 w 1980665"/>
              <a:gd name="connsiteY143" fmla="*/ 109094 h 157948"/>
              <a:gd name="connsiteX144" fmla="*/ 1804755 w 1980665"/>
              <a:gd name="connsiteY144" fmla="*/ 119622 h 157948"/>
              <a:gd name="connsiteX145" fmla="*/ 1805775 w 1980665"/>
              <a:gd name="connsiteY145" fmla="*/ 130151 h 157948"/>
              <a:gd name="connsiteX146" fmla="*/ 1818973 w 1980665"/>
              <a:gd name="connsiteY146" fmla="*/ 130151 h 157948"/>
              <a:gd name="connsiteX147" fmla="*/ 1817890 w 1980665"/>
              <a:gd name="connsiteY147" fmla="*/ 140679 h 157948"/>
              <a:gd name="connsiteX148" fmla="*/ 1818973 w 1980665"/>
              <a:gd name="connsiteY148" fmla="*/ 151214 h 157948"/>
              <a:gd name="connsiteX149" fmla="*/ 1845242 w 1980665"/>
              <a:gd name="connsiteY149" fmla="*/ 151214 h 157948"/>
              <a:gd name="connsiteX150" fmla="*/ 1846326 w 1980665"/>
              <a:gd name="connsiteY150" fmla="*/ 140679 h 157948"/>
              <a:gd name="connsiteX151" fmla="*/ 1845242 w 1980665"/>
              <a:gd name="connsiteY151" fmla="*/ 130151 h 157948"/>
              <a:gd name="connsiteX152" fmla="*/ 1858440 w 1980665"/>
              <a:gd name="connsiteY152" fmla="*/ 130151 h 157948"/>
              <a:gd name="connsiteX153" fmla="*/ 1859460 w 1980665"/>
              <a:gd name="connsiteY153" fmla="*/ 119622 h 157948"/>
              <a:gd name="connsiteX154" fmla="*/ 1858440 w 1980665"/>
              <a:gd name="connsiteY154" fmla="*/ 109094 h 157948"/>
              <a:gd name="connsiteX155" fmla="*/ 1866346 w 1980665"/>
              <a:gd name="connsiteY155" fmla="*/ 109094 h 157948"/>
              <a:gd name="connsiteX156" fmla="*/ 1867366 w 1980665"/>
              <a:gd name="connsiteY156" fmla="*/ 98565 h 157948"/>
              <a:gd name="connsiteX157" fmla="*/ 1866346 w 1980665"/>
              <a:gd name="connsiteY157" fmla="*/ 88030 h 157948"/>
              <a:gd name="connsiteX158" fmla="*/ 1867366 w 1980665"/>
              <a:gd name="connsiteY158" fmla="*/ 77501 h 157948"/>
              <a:gd name="connsiteX159" fmla="*/ 1866346 w 1980665"/>
              <a:gd name="connsiteY159" fmla="*/ 66972 h 157948"/>
              <a:gd name="connsiteX160" fmla="*/ 1867366 w 1980665"/>
              <a:gd name="connsiteY160" fmla="*/ 56444 h 157948"/>
              <a:gd name="connsiteX161" fmla="*/ 1866346 w 1980665"/>
              <a:gd name="connsiteY161" fmla="*/ 45909 h 157948"/>
              <a:gd name="connsiteX162" fmla="*/ 1858440 w 1980665"/>
              <a:gd name="connsiteY162" fmla="*/ 45909 h 157948"/>
              <a:gd name="connsiteX163" fmla="*/ 1859460 w 1980665"/>
              <a:gd name="connsiteY163" fmla="*/ 35380 h 157948"/>
              <a:gd name="connsiteX164" fmla="*/ 1858440 w 1980665"/>
              <a:gd name="connsiteY164" fmla="*/ 24852 h 157948"/>
              <a:gd name="connsiteX165" fmla="*/ 1845242 w 1980665"/>
              <a:gd name="connsiteY165" fmla="*/ 24852 h 157948"/>
              <a:gd name="connsiteX166" fmla="*/ 1845242 w 1980665"/>
              <a:gd name="connsiteY166" fmla="*/ 24852 h 157948"/>
              <a:gd name="connsiteX167" fmla="*/ 1844222 w 1980665"/>
              <a:gd name="connsiteY167" fmla="*/ 35380 h 157948"/>
              <a:gd name="connsiteX168" fmla="*/ 1845242 w 1980665"/>
              <a:gd name="connsiteY168" fmla="*/ 45909 h 157948"/>
              <a:gd name="connsiteX169" fmla="*/ 1844222 w 1980665"/>
              <a:gd name="connsiteY169" fmla="*/ 56444 h 157948"/>
              <a:gd name="connsiteX170" fmla="*/ 1845242 w 1980665"/>
              <a:gd name="connsiteY170" fmla="*/ 66972 h 157948"/>
              <a:gd name="connsiteX171" fmla="*/ 1844222 w 1980665"/>
              <a:gd name="connsiteY171" fmla="*/ 77501 h 157948"/>
              <a:gd name="connsiteX172" fmla="*/ 1845242 w 1980665"/>
              <a:gd name="connsiteY172" fmla="*/ 88030 h 157948"/>
              <a:gd name="connsiteX173" fmla="*/ 1844222 w 1980665"/>
              <a:gd name="connsiteY173" fmla="*/ 98565 h 157948"/>
              <a:gd name="connsiteX174" fmla="*/ 1845242 w 1980665"/>
              <a:gd name="connsiteY174" fmla="*/ 109094 h 157948"/>
              <a:gd name="connsiteX175" fmla="*/ 1844222 w 1980665"/>
              <a:gd name="connsiteY175" fmla="*/ 119622 h 157948"/>
              <a:gd name="connsiteX176" fmla="*/ 1845242 w 1980665"/>
              <a:gd name="connsiteY176" fmla="*/ 130151 h 157948"/>
              <a:gd name="connsiteX177" fmla="*/ 1818973 w 1980665"/>
              <a:gd name="connsiteY177" fmla="*/ 130151 h 157948"/>
              <a:gd name="connsiteX178" fmla="*/ 1819993 w 1980665"/>
              <a:gd name="connsiteY178" fmla="*/ 119622 h 157948"/>
              <a:gd name="connsiteX179" fmla="*/ 1818973 w 1980665"/>
              <a:gd name="connsiteY179" fmla="*/ 109094 h 157948"/>
              <a:gd name="connsiteX180" fmla="*/ 1819993 w 1980665"/>
              <a:gd name="connsiteY180" fmla="*/ 98565 h 157948"/>
              <a:gd name="connsiteX181" fmla="*/ 1818973 w 1980665"/>
              <a:gd name="connsiteY181" fmla="*/ 88030 h 157948"/>
              <a:gd name="connsiteX182" fmla="*/ 1819993 w 1980665"/>
              <a:gd name="connsiteY182" fmla="*/ 77501 h 157948"/>
              <a:gd name="connsiteX183" fmla="*/ 1818973 w 1980665"/>
              <a:gd name="connsiteY183" fmla="*/ 66972 h 157948"/>
              <a:gd name="connsiteX184" fmla="*/ 1819993 w 1980665"/>
              <a:gd name="connsiteY184" fmla="*/ 56444 h 157948"/>
              <a:gd name="connsiteX185" fmla="*/ 1818973 w 1980665"/>
              <a:gd name="connsiteY185" fmla="*/ 45909 h 157948"/>
              <a:gd name="connsiteX186" fmla="*/ 1819993 w 1980665"/>
              <a:gd name="connsiteY186" fmla="*/ 35380 h 157948"/>
              <a:gd name="connsiteX187" fmla="*/ 1818973 w 1980665"/>
              <a:gd name="connsiteY187" fmla="*/ 24852 h 157948"/>
              <a:gd name="connsiteX188" fmla="*/ 1845242 w 1980665"/>
              <a:gd name="connsiteY188" fmla="*/ 24852 h 157948"/>
              <a:gd name="connsiteX189" fmla="*/ 1934631 w 1980665"/>
              <a:gd name="connsiteY189" fmla="*/ 98565 h 157948"/>
              <a:gd name="connsiteX190" fmla="*/ 1933548 w 1980665"/>
              <a:gd name="connsiteY190" fmla="*/ 88030 h 157948"/>
              <a:gd name="connsiteX191" fmla="*/ 1945407 w 1980665"/>
              <a:gd name="connsiteY191" fmla="*/ 88030 h 157948"/>
              <a:gd name="connsiteX192" fmla="*/ 1946427 w 1980665"/>
              <a:gd name="connsiteY192" fmla="*/ 77501 h 157948"/>
              <a:gd name="connsiteX193" fmla="*/ 1945407 w 1980665"/>
              <a:gd name="connsiteY193" fmla="*/ 66972 h 157948"/>
              <a:gd name="connsiteX194" fmla="*/ 1957266 w 1980665"/>
              <a:gd name="connsiteY194" fmla="*/ 66972 h 157948"/>
              <a:gd name="connsiteX195" fmla="*/ 1958287 w 1980665"/>
              <a:gd name="connsiteY195" fmla="*/ 56444 h 157948"/>
              <a:gd name="connsiteX196" fmla="*/ 1957266 w 1980665"/>
              <a:gd name="connsiteY196" fmla="*/ 45909 h 157948"/>
              <a:gd name="connsiteX197" fmla="*/ 1967786 w 1980665"/>
              <a:gd name="connsiteY197" fmla="*/ 45909 h 157948"/>
              <a:gd name="connsiteX198" fmla="*/ 1968806 w 1980665"/>
              <a:gd name="connsiteY198" fmla="*/ 35380 h 157948"/>
              <a:gd name="connsiteX199" fmla="*/ 1967786 w 1980665"/>
              <a:gd name="connsiteY199" fmla="*/ 24852 h 157948"/>
              <a:gd name="connsiteX200" fmla="*/ 1979582 w 1980665"/>
              <a:gd name="connsiteY200" fmla="*/ 24852 h 157948"/>
              <a:gd name="connsiteX201" fmla="*/ 1980665 w 1980665"/>
              <a:gd name="connsiteY201" fmla="*/ 14323 h 157948"/>
              <a:gd name="connsiteX202" fmla="*/ 1979582 w 1980665"/>
              <a:gd name="connsiteY202" fmla="*/ 3795 h 157948"/>
              <a:gd name="connsiteX203" fmla="*/ 1963833 w 1980665"/>
              <a:gd name="connsiteY203" fmla="*/ 3795 h 157948"/>
              <a:gd name="connsiteX204" fmla="*/ 1962749 w 1980665"/>
              <a:gd name="connsiteY204" fmla="*/ 14323 h 157948"/>
              <a:gd name="connsiteX205" fmla="*/ 1963833 w 1980665"/>
              <a:gd name="connsiteY205" fmla="*/ 24852 h 157948"/>
              <a:gd name="connsiteX206" fmla="*/ 1951974 w 1980665"/>
              <a:gd name="connsiteY206" fmla="*/ 24852 h 157948"/>
              <a:gd name="connsiteX207" fmla="*/ 1950890 w 1980665"/>
              <a:gd name="connsiteY207" fmla="*/ 35380 h 157948"/>
              <a:gd name="connsiteX208" fmla="*/ 1951974 w 1980665"/>
              <a:gd name="connsiteY208" fmla="*/ 45909 h 157948"/>
              <a:gd name="connsiteX209" fmla="*/ 1941454 w 1980665"/>
              <a:gd name="connsiteY209" fmla="*/ 45909 h 157948"/>
              <a:gd name="connsiteX210" fmla="*/ 1940370 w 1980665"/>
              <a:gd name="connsiteY210" fmla="*/ 56444 h 157948"/>
              <a:gd name="connsiteX211" fmla="*/ 1941454 w 1980665"/>
              <a:gd name="connsiteY211" fmla="*/ 66972 h 157948"/>
              <a:gd name="connsiteX212" fmla="*/ 1929595 w 1980665"/>
              <a:gd name="connsiteY212" fmla="*/ 66972 h 157948"/>
              <a:gd name="connsiteX213" fmla="*/ 1928575 w 1980665"/>
              <a:gd name="connsiteY213" fmla="*/ 77501 h 157948"/>
              <a:gd name="connsiteX214" fmla="*/ 1929595 w 1980665"/>
              <a:gd name="connsiteY214" fmla="*/ 88030 h 157948"/>
              <a:gd name="connsiteX215" fmla="*/ 1917735 w 1980665"/>
              <a:gd name="connsiteY215" fmla="*/ 88030 h 157948"/>
              <a:gd name="connsiteX216" fmla="*/ 1916716 w 1980665"/>
              <a:gd name="connsiteY216" fmla="*/ 98565 h 157948"/>
              <a:gd name="connsiteX217" fmla="*/ 1917735 w 1980665"/>
              <a:gd name="connsiteY217" fmla="*/ 109094 h 157948"/>
              <a:gd name="connsiteX218" fmla="*/ 1907216 w 1980665"/>
              <a:gd name="connsiteY218" fmla="*/ 109094 h 157948"/>
              <a:gd name="connsiteX219" fmla="*/ 1906195 w 1980665"/>
              <a:gd name="connsiteY219" fmla="*/ 119622 h 157948"/>
              <a:gd name="connsiteX220" fmla="*/ 1907216 w 1980665"/>
              <a:gd name="connsiteY220" fmla="*/ 130151 h 157948"/>
              <a:gd name="connsiteX221" fmla="*/ 1895356 w 1980665"/>
              <a:gd name="connsiteY221" fmla="*/ 130151 h 157948"/>
              <a:gd name="connsiteX222" fmla="*/ 1894336 w 1980665"/>
              <a:gd name="connsiteY222" fmla="*/ 140679 h 157948"/>
              <a:gd name="connsiteX223" fmla="*/ 1895356 w 1980665"/>
              <a:gd name="connsiteY223" fmla="*/ 151214 h 157948"/>
              <a:gd name="connsiteX224" fmla="*/ 1911169 w 1980665"/>
              <a:gd name="connsiteY224" fmla="*/ 151214 h 157948"/>
              <a:gd name="connsiteX225" fmla="*/ 1912252 w 1980665"/>
              <a:gd name="connsiteY225" fmla="*/ 140679 h 157948"/>
              <a:gd name="connsiteX226" fmla="*/ 1911169 w 1980665"/>
              <a:gd name="connsiteY226" fmla="*/ 130151 h 157948"/>
              <a:gd name="connsiteX227" fmla="*/ 1923028 w 1980665"/>
              <a:gd name="connsiteY227" fmla="*/ 130151 h 157948"/>
              <a:gd name="connsiteX228" fmla="*/ 1924047 w 1980665"/>
              <a:gd name="connsiteY228" fmla="*/ 119622 h 157948"/>
              <a:gd name="connsiteX229" fmla="*/ 1923028 w 1980665"/>
              <a:gd name="connsiteY229" fmla="*/ 109094 h 157948"/>
              <a:gd name="connsiteX230" fmla="*/ 1933548 w 1980665"/>
              <a:gd name="connsiteY230" fmla="*/ 109094 h 157948"/>
              <a:gd name="connsiteX231" fmla="*/ 1934631 w 1980665"/>
              <a:gd name="connsiteY231" fmla="*/ 98565 h 157948"/>
              <a:gd name="connsiteX232" fmla="*/ 1894336 w 1980665"/>
              <a:gd name="connsiteY232" fmla="*/ 35380 h 157948"/>
              <a:gd name="connsiteX233" fmla="*/ 1895356 w 1980665"/>
              <a:gd name="connsiteY233" fmla="*/ 45909 h 157948"/>
              <a:gd name="connsiteX234" fmla="*/ 1904601 w 1980665"/>
              <a:gd name="connsiteY234" fmla="*/ 45909 h 157948"/>
              <a:gd name="connsiteX235" fmla="*/ 1903517 w 1980665"/>
              <a:gd name="connsiteY235" fmla="*/ 56444 h 157948"/>
              <a:gd name="connsiteX236" fmla="*/ 1904601 w 1980665"/>
              <a:gd name="connsiteY236" fmla="*/ 66972 h 157948"/>
              <a:gd name="connsiteX237" fmla="*/ 1925641 w 1980665"/>
              <a:gd name="connsiteY237" fmla="*/ 66972 h 157948"/>
              <a:gd name="connsiteX238" fmla="*/ 1926725 w 1980665"/>
              <a:gd name="connsiteY238" fmla="*/ 56444 h 157948"/>
              <a:gd name="connsiteX239" fmla="*/ 1925641 w 1980665"/>
              <a:gd name="connsiteY239" fmla="*/ 45909 h 157948"/>
              <a:gd name="connsiteX240" fmla="*/ 1934887 w 1980665"/>
              <a:gd name="connsiteY240" fmla="*/ 45909 h 157948"/>
              <a:gd name="connsiteX241" fmla="*/ 1935907 w 1980665"/>
              <a:gd name="connsiteY241" fmla="*/ 35380 h 157948"/>
              <a:gd name="connsiteX242" fmla="*/ 1934887 w 1980665"/>
              <a:gd name="connsiteY242" fmla="*/ 24852 h 157948"/>
              <a:gd name="connsiteX243" fmla="*/ 1925641 w 1980665"/>
              <a:gd name="connsiteY243" fmla="*/ 24852 h 157948"/>
              <a:gd name="connsiteX244" fmla="*/ 1926725 w 1980665"/>
              <a:gd name="connsiteY244" fmla="*/ 14323 h 157948"/>
              <a:gd name="connsiteX245" fmla="*/ 1925641 w 1980665"/>
              <a:gd name="connsiteY245" fmla="*/ 3795 h 157948"/>
              <a:gd name="connsiteX246" fmla="*/ 1904601 w 1980665"/>
              <a:gd name="connsiteY246" fmla="*/ 3795 h 157948"/>
              <a:gd name="connsiteX247" fmla="*/ 1903517 w 1980665"/>
              <a:gd name="connsiteY247" fmla="*/ 14323 h 157948"/>
              <a:gd name="connsiteX248" fmla="*/ 1904601 w 1980665"/>
              <a:gd name="connsiteY248" fmla="*/ 24852 h 157948"/>
              <a:gd name="connsiteX249" fmla="*/ 1895356 w 1980665"/>
              <a:gd name="connsiteY249" fmla="*/ 24852 h 157948"/>
              <a:gd name="connsiteX250" fmla="*/ 1894336 w 1980665"/>
              <a:gd name="connsiteY250" fmla="*/ 35380 h 157948"/>
              <a:gd name="connsiteX251" fmla="*/ 1912252 w 1980665"/>
              <a:gd name="connsiteY251" fmla="*/ 35380 h 157948"/>
              <a:gd name="connsiteX252" fmla="*/ 1911169 w 1980665"/>
              <a:gd name="connsiteY252" fmla="*/ 24852 h 157948"/>
              <a:gd name="connsiteX253" fmla="*/ 1919075 w 1980665"/>
              <a:gd name="connsiteY253" fmla="*/ 24852 h 157948"/>
              <a:gd name="connsiteX254" fmla="*/ 1917991 w 1980665"/>
              <a:gd name="connsiteY254" fmla="*/ 35380 h 157948"/>
              <a:gd name="connsiteX255" fmla="*/ 1919075 w 1980665"/>
              <a:gd name="connsiteY255" fmla="*/ 45909 h 157948"/>
              <a:gd name="connsiteX256" fmla="*/ 1911169 w 1980665"/>
              <a:gd name="connsiteY256" fmla="*/ 45909 h 157948"/>
              <a:gd name="connsiteX257" fmla="*/ 1912252 w 1980665"/>
              <a:gd name="connsiteY257" fmla="*/ 35380 h 157948"/>
              <a:gd name="connsiteX258" fmla="*/ 1980665 w 1980665"/>
              <a:gd name="connsiteY258" fmla="*/ 119622 h 157948"/>
              <a:gd name="connsiteX259" fmla="*/ 1979582 w 1980665"/>
              <a:gd name="connsiteY259" fmla="*/ 109094 h 157948"/>
              <a:gd name="connsiteX260" fmla="*/ 1970400 w 1980665"/>
              <a:gd name="connsiteY260" fmla="*/ 109094 h 157948"/>
              <a:gd name="connsiteX261" fmla="*/ 1971420 w 1980665"/>
              <a:gd name="connsiteY261" fmla="*/ 98565 h 157948"/>
              <a:gd name="connsiteX262" fmla="*/ 1970400 w 1980665"/>
              <a:gd name="connsiteY262" fmla="*/ 88030 h 157948"/>
              <a:gd name="connsiteX263" fmla="*/ 1949360 w 1980665"/>
              <a:gd name="connsiteY263" fmla="*/ 88030 h 157948"/>
              <a:gd name="connsiteX264" fmla="*/ 1948276 w 1980665"/>
              <a:gd name="connsiteY264" fmla="*/ 98565 h 157948"/>
              <a:gd name="connsiteX265" fmla="*/ 1949360 w 1980665"/>
              <a:gd name="connsiteY265" fmla="*/ 109094 h 157948"/>
              <a:gd name="connsiteX266" fmla="*/ 1940115 w 1980665"/>
              <a:gd name="connsiteY266" fmla="*/ 109094 h 157948"/>
              <a:gd name="connsiteX267" fmla="*/ 1939095 w 1980665"/>
              <a:gd name="connsiteY267" fmla="*/ 119622 h 157948"/>
              <a:gd name="connsiteX268" fmla="*/ 1940115 w 1980665"/>
              <a:gd name="connsiteY268" fmla="*/ 130151 h 157948"/>
              <a:gd name="connsiteX269" fmla="*/ 1949360 w 1980665"/>
              <a:gd name="connsiteY269" fmla="*/ 130151 h 157948"/>
              <a:gd name="connsiteX270" fmla="*/ 1948276 w 1980665"/>
              <a:gd name="connsiteY270" fmla="*/ 140679 h 157948"/>
              <a:gd name="connsiteX271" fmla="*/ 1949360 w 1980665"/>
              <a:gd name="connsiteY271" fmla="*/ 151214 h 157948"/>
              <a:gd name="connsiteX272" fmla="*/ 1970400 w 1980665"/>
              <a:gd name="connsiteY272" fmla="*/ 151214 h 157948"/>
              <a:gd name="connsiteX273" fmla="*/ 1971420 w 1980665"/>
              <a:gd name="connsiteY273" fmla="*/ 140679 h 157948"/>
              <a:gd name="connsiteX274" fmla="*/ 1970400 w 1980665"/>
              <a:gd name="connsiteY274" fmla="*/ 130151 h 157948"/>
              <a:gd name="connsiteX275" fmla="*/ 1979582 w 1980665"/>
              <a:gd name="connsiteY275" fmla="*/ 130151 h 157948"/>
              <a:gd name="connsiteX276" fmla="*/ 1980665 w 1980665"/>
              <a:gd name="connsiteY276" fmla="*/ 119622 h 157948"/>
              <a:gd name="connsiteX277" fmla="*/ 1962749 w 1980665"/>
              <a:gd name="connsiteY277" fmla="*/ 119622 h 157948"/>
              <a:gd name="connsiteX278" fmla="*/ 1963833 w 1980665"/>
              <a:gd name="connsiteY278" fmla="*/ 130151 h 157948"/>
              <a:gd name="connsiteX279" fmla="*/ 1955927 w 1980665"/>
              <a:gd name="connsiteY279" fmla="*/ 130151 h 157948"/>
              <a:gd name="connsiteX280" fmla="*/ 1956947 w 1980665"/>
              <a:gd name="connsiteY280" fmla="*/ 119622 h 157948"/>
              <a:gd name="connsiteX281" fmla="*/ 1955927 w 1980665"/>
              <a:gd name="connsiteY281" fmla="*/ 109094 h 157948"/>
              <a:gd name="connsiteX282" fmla="*/ 1963833 w 1980665"/>
              <a:gd name="connsiteY282" fmla="*/ 109094 h 157948"/>
              <a:gd name="connsiteX283" fmla="*/ 1962749 w 1980665"/>
              <a:gd name="connsiteY283" fmla="*/ 119622 h 15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1980665" h="157948">
                <a:moveTo>
                  <a:pt x="0" y="0"/>
                </a:moveTo>
                <a:lnTo>
                  <a:pt x="158886" y="0"/>
                </a:lnTo>
                <a:lnTo>
                  <a:pt x="158886" y="157948"/>
                </a:lnTo>
                <a:lnTo>
                  <a:pt x="0" y="157948"/>
                </a:lnTo>
                <a:lnTo>
                  <a:pt x="0" y="0"/>
                </a:lnTo>
                <a:close/>
                <a:moveTo>
                  <a:pt x="1290732" y="0"/>
                </a:moveTo>
                <a:lnTo>
                  <a:pt x="1449555" y="0"/>
                </a:lnTo>
                <a:lnTo>
                  <a:pt x="1449555" y="157948"/>
                </a:lnTo>
                <a:lnTo>
                  <a:pt x="1290732" y="157948"/>
                </a:lnTo>
                <a:lnTo>
                  <a:pt x="1290732" y="0"/>
                </a:lnTo>
                <a:close/>
                <a:moveTo>
                  <a:pt x="1191396" y="0"/>
                </a:moveTo>
                <a:lnTo>
                  <a:pt x="1032573" y="0"/>
                </a:lnTo>
                <a:lnTo>
                  <a:pt x="1032573" y="157948"/>
                </a:lnTo>
                <a:lnTo>
                  <a:pt x="1191396" y="157948"/>
                </a:lnTo>
                <a:lnTo>
                  <a:pt x="1191396" y="0"/>
                </a:lnTo>
                <a:close/>
                <a:moveTo>
                  <a:pt x="774414" y="0"/>
                </a:moveTo>
                <a:lnTo>
                  <a:pt x="933301" y="0"/>
                </a:lnTo>
                <a:lnTo>
                  <a:pt x="933301" y="157948"/>
                </a:lnTo>
                <a:lnTo>
                  <a:pt x="774414" y="157948"/>
                </a:lnTo>
                <a:lnTo>
                  <a:pt x="774414" y="0"/>
                </a:lnTo>
                <a:close/>
                <a:moveTo>
                  <a:pt x="675142" y="0"/>
                </a:moveTo>
                <a:lnTo>
                  <a:pt x="516254" y="0"/>
                </a:lnTo>
                <a:lnTo>
                  <a:pt x="516254" y="157948"/>
                </a:lnTo>
                <a:lnTo>
                  <a:pt x="675142" y="157948"/>
                </a:lnTo>
                <a:lnTo>
                  <a:pt x="675142" y="0"/>
                </a:lnTo>
                <a:close/>
                <a:moveTo>
                  <a:pt x="258159" y="0"/>
                </a:moveTo>
                <a:lnTo>
                  <a:pt x="416982" y="0"/>
                </a:lnTo>
                <a:lnTo>
                  <a:pt x="416982" y="157948"/>
                </a:lnTo>
                <a:lnTo>
                  <a:pt x="258159" y="157948"/>
                </a:lnTo>
                <a:lnTo>
                  <a:pt x="258159" y="0"/>
                </a:lnTo>
                <a:close/>
                <a:moveTo>
                  <a:pt x="1653965" y="140679"/>
                </a:moveTo>
                <a:cubicBezTo>
                  <a:pt x="1653965" y="136470"/>
                  <a:pt x="1653647" y="132963"/>
                  <a:pt x="1652946" y="130151"/>
                </a:cubicBezTo>
                <a:lnTo>
                  <a:pt x="1631905" y="130151"/>
                </a:lnTo>
                <a:cubicBezTo>
                  <a:pt x="1632606" y="127166"/>
                  <a:pt x="1632925" y="123659"/>
                  <a:pt x="1632925" y="119622"/>
                </a:cubicBezTo>
                <a:cubicBezTo>
                  <a:pt x="1632925" y="115413"/>
                  <a:pt x="1632606" y="111899"/>
                  <a:pt x="1631905" y="109094"/>
                </a:cubicBezTo>
                <a:cubicBezTo>
                  <a:pt x="1632606" y="106109"/>
                  <a:pt x="1632925" y="102602"/>
                  <a:pt x="1632925" y="98565"/>
                </a:cubicBezTo>
                <a:cubicBezTo>
                  <a:pt x="1632925" y="94350"/>
                  <a:pt x="1632606" y="90842"/>
                  <a:pt x="1631905" y="88030"/>
                </a:cubicBezTo>
                <a:cubicBezTo>
                  <a:pt x="1632606" y="85052"/>
                  <a:pt x="1632925" y="81538"/>
                  <a:pt x="1632925" y="77501"/>
                </a:cubicBezTo>
                <a:cubicBezTo>
                  <a:pt x="1632925" y="73292"/>
                  <a:pt x="1632606" y="69778"/>
                  <a:pt x="1631905" y="66972"/>
                </a:cubicBezTo>
                <a:cubicBezTo>
                  <a:pt x="1632606" y="63988"/>
                  <a:pt x="1632925" y="60481"/>
                  <a:pt x="1632925" y="56444"/>
                </a:cubicBezTo>
                <a:cubicBezTo>
                  <a:pt x="1632925" y="52229"/>
                  <a:pt x="1632606" y="48721"/>
                  <a:pt x="1631905" y="45909"/>
                </a:cubicBezTo>
                <a:cubicBezTo>
                  <a:pt x="1632606" y="42931"/>
                  <a:pt x="1632925" y="39417"/>
                  <a:pt x="1632925" y="35380"/>
                </a:cubicBezTo>
                <a:cubicBezTo>
                  <a:pt x="1632925" y="31171"/>
                  <a:pt x="1632606" y="27658"/>
                  <a:pt x="1631905" y="24852"/>
                </a:cubicBezTo>
                <a:cubicBezTo>
                  <a:pt x="1632606" y="21867"/>
                  <a:pt x="1632925" y="18360"/>
                  <a:pt x="1632925" y="14323"/>
                </a:cubicBezTo>
                <a:cubicBezTo>
                  <a:pt x="1632925" y="10108"/>
                  <a:pt x="1632606" y="6601"/>
                  <a:pt x="1631905" y="3795"/>
                </a:cubicBezTo>
                <a:lnTo>
                  <a:pt x="1610801" y="3795"/>
                </a:lnTo>
                <a:cubicBezTo>
                  <a:pt x="1610099" y="6601"/>
                  <a:pt x="1609781" y="10108"/>
                  <a:pt x="1609781" y="14323"/>
                </a:cubicBezTo>
                <a:cubicBezTo>
                  <a:pt x="1609781" y="18360"/>
                  <a:pt x="1610099" y="21867"/>
                  <a:pt x="1610801" y="24852"/>
                </a:cubicBezTo>
                <a:lnTo>
                  <a:pt x="1595052" y="24852"/>
                </a:lnTo>
                <a:cubicBezTo>
                  <a:pt x="1594351" y="27658"/>
                  <a:pt x="1593969" y="31171"/>
                  <a:pt x="1593969" y="35380"/>
                </a:cubicBezTo>
                <a:cubicBezTo>
                  <a:pt x="1593969" y="39417"/>
                  <a:pt x="1594351" y="42931"/>
                  <a:pt x="1595052" y="45909"/>
                </a:cubicBezTo>
                <a:lnTo>
                  <a:pt x="1610801" y="45909"/>
                </a:lnTo>
                <a:cubicBezTo>
                  <a:pt x="1610099" y="48721"/>
                  <a:pt x="1609781" y="52229"/>
                  <a:pt x="1609781" y="56444"/>
                </a:cubicBezTo>
                <a:cubicBezTo>
                  <a:pt x="1609781" y="60481"/>
                  <a:pt x="1610099" y="63988"/>
                  <a:pt x="1610801" y="66972"/>
                </a:cubicBezTo>
                <a:cubicBezTo>
                  <a:pt x="1610099" y="69778"/>
                  <a:pt x="1609781" y="73292"/>
                  <a:pt x="1609781" y="77501"/>
                </a:cubicBezTo>
                <a:cubicBezTo>
                  <a:pt x="1609781" y="81538"/>
                  <a:pt x="1610099" y="85052"/>
                  <a:pt x="1610801" y="88030"/>
                </a:cubicBezTo>
                <a:cubicBezTo>
                  <a:pt x="1610099" y="90842"/>
                  <a:pt x="1609781" y="94350"/>
                  <a:pt x="1609781" y="98565"/>
                </a:cubicBezTo>
                <a:cubicBezTo>
                  <a:pt x="1609781" y="102602"/>
                  <a:pt x="1610099" y="106109"/>
                  <a:pt x="1610801" y="109094"/>
                </a:cubicBezTo>
                <a:cubicBezTo>
                  <a:pt x="1610099" y="111899"/>
                  <a:pt x="1609781" y="115413"/>
                  <a:pt x="1609781" y="119622"/>
                </a:cubicBezTo>
                <a:cubicBezTo>
                  <a:pt x="1609781" y="123659"/>
                  <a:pt x="1610099" y="127166"/>
                  <a:pt x="1610801" y="130151"/>
                </a:cubicBezTo>
                <a:lnTo>
                  <a:pt x="1589761" y="130151"/>
                </a:lnTo>
                <a:cubicBezTo>
                  <a:pt x="1589059" y="132963"/>
                  <a:pt x="1588740" y="136470"/>
                  <a:pt x="1588740" y="140679"/>
                </a:cubicBezTo>
                <a:cubicBezTo>
                  <a:pt x="1588740" y="144716"/>
                  <a:pt x="1589059" y="148230"/>
                  <a:pt x="1589761" y="151214"/>
                </a:cubicBezTo>
                <a:lnTo>
                  <a:pt x="1652946" y="151214"/>
                </a:lnTo>
                <a:cubicBezTo>
                  <a:pt x="1653647" y="148230"/>
                  <a:pt x="1653965" y="144716"/>
                  <a:pt x="1653965" y="140679"/>
                </a:cubicBezTo>
                <a:close/>
                <a:moveTo>
                  <a:pt x="1739913" y="24852"/>
                </a:moveTo>
                <a:cubicBezTo>
                  <a:pt x="1740614" y="21867"/>
                  <a:pt x="1740932" y="18360"/>
                  <a:pt x="1740932" y="14323"/>
                </a:cubicBezTo>
                <a:cubicBezTo>
                  <a:pt x="1740932" y="10108"/>
                  <a:pt x="1740614" y="6601"/>
                  <a:pt x="1739913" y="3795"/>
                </a:cubicBezTo>
                <a:lnTo>
                  <a:pt x="1713580" y="3795"/>
                </a:lnTo>
                <a:cubicBezTo>
                  <a:pt x="1712878" y="6601"/>
                  <a:pt x="1712496" y="10108"/>
                  <a:pt x="1712496" y="14323"/>
                </a:cubicBezTo>
                <a:cubicBezTo>
                  <a:pt x="1712496" y="18360"/>
                  <a:pt x="1712878" y="21867"/>
                  <a:pt x="1713580" y="24852"/>
                </a:cubicBezTo>
                <a:lnTo>
                  <a:pt x="1700382" y="24852"/>
                </a:lnTo>
                <a:cubicBezTo>
                  <a:pt x="1699681" y="27658"/>
                  <a:pt x="1699362" y="31171"/>
                  <a:pt x="1699362" y="35380"/>
                </a:cubicBezTo>
                <a:cubicBezTo>
                  <a:pt x="1699362" y="39417"/>
                  <a:pt x="1699681" y="42931"/>
                  <a:pt x="1700382" y="45909"/>
                </a:cubicBezTo>
                <a:lnTo>
                  <a:pt x="1692540" y="45909"/>
                </a:lnTo>
                <a:cubicBezTo>
                  <a:pt x="1691838" y="48721"/>
                  <a:pt x="1691456" y="52229"/>
                  <a:pt x="1691456" y="56444"/>
                </a:cubicBezTo>
                <a:cubicBezTo>
                  <a:pt x="1691456" y="60481"/>
                  <a:pt x="1691838" y="63988"/>
                  <a:pt x="1692540" y="66972"/>
                </a:cubicBezTo>
                <a:cubicBezTo>
                  <a:pt x="1691838" y="69778"/>
                  <a:pt x="1691456" y="73292"/>
                  <a:pt x="1691456" y="77501"/>
                </a:cubicBezTo>
                <a:cubicBezTo>
                  <a:pt x="1691456" y="81538"/>
                  <a:pt x="1691838" y="85052"/>
                  <a:pt x="1692540" y="88030"/>
                </a:cubicBezTo>
                <a:cubicBezTo>
                  <a:pt x="1691838" y="90842"/>
                  <a:pt x="1691456" y="94350"/>
                  <a:pt x="1691456" y="98565"/>
                </a:cubicBezTo>
                <a:cubicBezTo>
                  <a:pt x="1691456" y="102602"/>
                  <a:pt x="1691838" y="106109"/>
                  <a:pt x="1692540" y="109094"/>
                </a:cubicBezTo>
                <a:lnTo>
                  <a:pt x="1700382" y="109094"/>
                </a:lnTo>
                <a:cubicBezTo>
                  <a:pt x="1699681" y="111899"/>
                  <a:pt x="1699362" y="115413"/>
                  <a:pt x="1699362" y="119622"/>
                </a:cubicBezTo>
                <a:cubicBezTo>
                  <a:pt x="1699362" y="123659"/>
                  <a:pt x="1699681" y="127166"/>
                  <a:pt x="1700382" y="130151"/>
                </a:cubicBezTo>
                <a:lnTo>
                  <a:pt x="1713580" y="130151"/>
                </a:lnTo>
                <a:cubicBezTo>
                  <a:pt x="1712878" y="132963"/>
                  <a:pt x="1712496" y="136470"/>
                  <a:pt x="1712496" y="140679"/>
                </a:cubicBezTo>
                <a:cubicBezTo>
                  <a:pt x="1712496" y="144716"/>
                  <a:pt x="1712878" y="148230"/>
                  <a:pt x="1713580" y="151214"/>
                </a:cubicBezTo>
                <a:lnTo>
                  <a:pt x="1739913" y="151214"/>
                </a:lnTo>
                <a:cubicBezTo>
                  <a:pt x="1740614" y="148230"/>
                  <a:pt x="1740932" y="144716"/>
                  <a:pt x="1740932" y="140679"/>
                </a:cubicBezTo>
                <a:cubicBezTo>
                  <a:pt x="1740932" y="136470"/>
                  <a:pt x="1740614" y="132963"/>
                  <a:pt x="1739913" y="130151"/>
                </a:cubicBezTo>
                <a:lnTo>
                  <a:pt x="1753047" y="130151"/>
                </a:lnTo>
                <a:cubicBezTo>
                  <a:pt x="1753748" y="127166"/>
                  <a:pt x="1754131" y="123659"/>
                  <a:pt x="1754131" y="119622"/>
                </a:cubicBezTo>
                <a:cubicBezTo>
                  <a:pt x="1754131" y="115413"/>
                  <a:pt x="1753748" y="111899"/>
                  <a:pt x="1753047" y="109094"/>
                </a:cubicBezTo>
                <a:lnTo>
                  <a:pt x="1760953" y="109094"/>
                </a:lnTo>
                <a:cubicBezTo>
                  <a:pt x="1761654" y="106109"/>
                  <a:pt x="1761973" y="102602"/>
                  <a:pt x="1761973" y="98565"/>
                </a:cubicBezTo>
                <a:cubicBezTo>
                  <a:pt x="1761973" y="94350"/>
                  <a:pt x="1761654" y="90842"/>
                  <a:pt x="1760953" y="88030"/>
                </a:cubicBezTo>
                <a:cubicBezTo>
                  <a:pt x="1761654" y="85052"/>
                  <a:pt x="1761973" y="81538"/>
                  <a:pt x="1761973" y="77501"/>
                </a:cubicBezTo>
                <a:cubicBezTo>
                  <a:pt x="1761973" y="73292"/>
                  <a:pt x="1761654" y="69778"/>
                  <a:pt x="1760953" y="66972"/>
                </a:cubicBezTo>
                <a:cubicBezTo>
                  <a:pt x="1761654" y="63988"/>
                  <a:pt x="1761973" y="60481"/>
                  <a:pt x="1761973" y="56444"/>
                </a:cubicBezTo>
                <a:cubicBezTo>
                  <a:pt x="1761973" y="52229"/>
                  <a:pt x="1761654" y="48721"/>
                  <a:pt x="1760953" y="45909"/>
                </a:cubicBezTo>
                <a:lnTo>
                  <a:pt x="1753047" y="45909"/>
                </a:lnTo>
                <a:cubicBezTo>
                  <a:pt x="1753748" y="42931"/>
                  <a:pt x="1754131" y="39417"/>
                  <a:pt x="1754131" y="35380"/>
                </a:cubicBezTo>
                <a:cubicBezTo>
                  <a:pt x="1754131" y="31171"/>
                  <a:pt x="1753748" y="27658"/>
                  <a:pt x="1753047" y="24852"/>
                </a:cubicBezTo>
                <a:lnTo>
                  <a:pt x="1739913" y="24852"/>
                </a:lnTo>
                <a:close/>
                <a:moveTo>
                  <a:pt x="1739913" y="24852"/>
                </a:moveTo>
                <a:cubicBezTo>
                  <a:pt x="1739211" y="27658"/>
                  <a:pt x="1738829" y="31171"/>
                  <a:pt x="1738829" y="35380"/>
                </a:cubicBezTo>
                <a:cubicBezTo>
                  <a:pt x="1738829" y="39417"/>
                  <a:pt x="1739211" y="42931"/>
                  <a:pt x="1739913" y="45909"/>
                </a:cubicBezTo>
                <a:cubicBezTo>
                  <a:pt x="1739211" y="48721"/>
                  <a:pt x="1738829" y="52229"/>
                  <a:pt x="1738829" y="56444"/>
                </a:cubicBezTo>
                <a:cubicBezTo>
                  <a:pt x="1738829" y="60481"/>
                  <a:pt x="1739211" y="63988"/>
                  <a:pt x="1739913" y="66972"/>
                </a:cubicBezTo>
                <a:cubicBezTo>
                  <a:pt x="1739211" y="69778"/>
                  <a:pt x="1738829" y="73292"/>
                  <a:pt x="1738829" y="77501"/>
                </a:cubicBezTo>
                <a:cubicBezTo>
                  <a:pt x="1738829" y="81538"/>
                  <a:pt x="1739211" y="85052"/>
                  <a:pt x="1739913" y="88030"/>
                </a:cubicBezTo>
                <a:cubicBezTo>
                  <a:pt x="1739211" y="90842"/>
                  <a:pt x="1738829" y="94350"/>
                  <a:pt x="1738829" y="98565"/>
                </a:cubicBezTo>
                <a:cubicBezTo>
                  <a:pt x="1738829" y="102602"/>
                  <a:pt x="1739211" y="106109"/>
                  <a:pt x="1739913" y="109094"/>
                </a:cubicBezTo>
                <a:cubicBezTo>
                  <a:pt x="1739211" y="111899"/>
                  <a:pt x="1738829" y="115413"/>
                  <a:pt x="1738829" y="119622"/>
                </a:cubicBezTo>
                <a:cubicBezTo>
                  <a:pt x="1738829" y="123659"/>
                  <a:pt x="1739211" y="127166"/>
                  <a:pt x="1739913" y="130151"/>
                </a:cubicBezTo>
                <a:lnTo>
                  <a:pt x="1713580" y="130151"/>
                </a:lnTo>
                <a:cubicBezTo>
                  <a:pt x="1714282" y="127166"/>
                  <a:pt x="1714600" y="123659"/>
                  <a:pt x="1714600" y="119622"/>
                </a:cubicBezTo>
                <a:cubicBezTo>
                  <a:pt x="1714600" y="115413"/>
                  <a:pt x="1714282" y="111899"/>
                  <a:pt x="1713580" y="109094"/>
                </a:cubicBezTo>
                <a:cubicBezTo>
                  <a:pt x="1714282" y="106109"/>
                  <a:pt x="1714600" y="102602"/>
                  <a:pt x="1714600" y="98565"/>
                </a:cubicBezTo>
                <a:cubicBezTo>
                  <a:pt x="1714600" y="94350"/>
                  <a:pt x="1714282" y="90842"/>
                  <a:pt x="1713580" y="88030"/>
                </a:cubicBezTo>
                <a:cubicBezTo>
                  <a:pt x="1714282" y="85052"/>
                  <a:pt x="1714600" y="81538"/>
                  <a:pt x="1714600" y="77501"/>
                </a:cubicBezTo>
                <a:cubicBezTo>
                  <a:pt x="1714600" y="73292"/>
                  <a:pt x="1714282" y="69778"/>
                  <a:pt x="1713580" y="66972"/>
                </a:cubicBezTo>
                <a:cubicBezTo>
                  <a:pt x="1714282" y="63988"/>
                  <a:pt x="1714600" y="60481"/>
                  <a:pt x="1714600" y="56444"/>
                </a:cubicBezTo>
                <a:cubicBezTo>
                  <a:pt x="1714600" y="52229"/>
                  <a:pt x="1714282" y="48721"/>
                  <a:pt x="1713580" y="45909"/>
                </a:cubicBezTo>
                <a:cubicBezTo>
                  <a:pt x="1714282" y="42931"/>
                  <a:pt x="1714600" y="39417"/>
                  <a:pt x="1714600" y="35380"/>
                </a:cubicBezTo>
                <a:cubicBezTo>
                  <a:pt x="1714600" y="31171"/>
                  <a:pt x="1714282" y="27658"/>
                  <a:pt x="1713580" y="24852"/>
                </a:cubicBezTo>
                <a:lnTo>
                  <a:pt x="1739913" y="24852"/>
                </a:lnTo>
                <a:close/>
                <a:moveTo>
                  <a:pt x="1845242" y="24852"/>
                </a:moveTo>
                <a:cubicBezTo>
                  <a:pt x="1845943" y="21867"/>
                  <a:pt x="1846326" y="18360"/>
                  <a:pt x="1846326" y="14323"/>
                </a:cubicBezTo>
                <a:cubicBezTo>
                  <a:pt x="1846326" y="10108"/>
                  <a:pt x="1845943" y="6601"/>
                  <a:pt x="1845242" y="3795"/>
                </a:cubicBezTo>
                <a:lnTo>
                  <a:pt x="1818973" y="3795"/>
                </a:lnTo>
                <a:cubicBezTo>
                  <a:pt x="1818272" y="6601"/>
                  <a:pt x="1817890" y="10108"/>
                  <a:pt x="1817890" y="14323"/>
                </a:cubicBezTo>
                <a:cubicBezTo>
                  <a:pt x="1817890" y="18360"/>
                  <a:pt x="1818272" y="21867"/>
                  <a:pt x="1818973" y="24852"/>
                </a:cubicBezTo>
                <a:lnTo>
                  <a:pt x="1805775" y="24852"/>
                </a:lnTo>
                <a:cubicBezTo>
                  <a:pt x="1805074" y="27658"/>
                  <a:pt x="1804755" y="31171"/>
                  <a:pt x="1804755" y="35380"/>
                </a:cubicBezTo>
                <a:cubicBezTo>
                  <a:pt x="1804755" y="39417"/>
                  <a:pt x="1805074" y="42931"/>
                  <a:pt x="1805775" y="45909"/>
                </a:cubicBezTo>
                <a:lnTo>
                  <a:pt x="1797869" y="45909"/>
                </a:lnTo>
                <a:cubicBezTo>
                  <a:pt x="1797168" y="48721"/>
                  <a:pt x="1796849" y="52229"/>
                  <a:pt x="1796849" y="56444"/>
                </a:cubicBezTo>
                <a:cubicBezTo>
                  <a:pt x="1796849" y="60481"/>
                  <a:pt x="1797168" y="63988"/>
                  <a:pt x="1797869" y="66972"/>
                </a:cubicBezTo>
                <a:cubicBezTo>
                  <a:pt x="1797168" y="69778"/>
                  <a:pt x="1796849" y="73292"/>
                  <a:pt x="1796849" y="77501"/>
                </a:cubicBezTo>
                <a:cubicBezTo>
                  <a:pt x="1796849" y="81538"/>
                  <a:pt x="1797168" y="85052"/>
                  <a:pt x="1797869" y="88030"/>
                </a:cubicBezTo>
                <a:cubicBezTo>
                  <a:pt x="1797168" y="90842"/>
                  <a:pt x="1796849" y="94350"/>
                  <a:pt x="1796849" y="98565"/>
                </a:cubicBezTo>
                <a:cubicBezTo>
                  <a:pt x="1796849" y="102602"/>
                  <a:pt x="1797168" y="106109"/>
                  <a:pt x="1797869" y="109094"/>
                </a:cubicBezTo>
                <a:lnTo>
                  <a:pt x="1805775" y="109094"/>
                </a:lnTo>
                <a:cubicBezTo>
                  <a:pt x="1805074" y="111899"/>
                  <a:pt x="1804755" y="115413"/>
                  <a:pt x="1804755" y="119622"/>
                </a:cubicBezTo>
                <a:cubicBezTo>
                  <a:pt x="1804755" y="123659"/>
                  <a:pt x="1805074" y="127166"/>
                  <a:pt x="1805775" y="130151"/>
                </a:cubicBezTo>
                <a:lnTo>
                  <a:pt x="1818973" y="130151"/>
                </a:lnTo>
                <a:cubicBezTo>
                  <a:pt x="1818272" y="132963"/>
                  <a:pt x="1817890" y="136470"/>
                  <a:pt x="1817890" y="140679"/>
                </a:cubicBezTo>
                <a:cubicBezTo>
                  <a:pt x="1817890" y="144716"/>
                  <a:pt x="1818272" y="148230"/>
                  <a:pt x="1818973" y="151214"/>
                </a:cubicBezTo>
                <a:lnTo>
                  <a:pt x="1845242" y="151214"/>
                </a:lnTo>
                <a:cubicBezTo>
                  <a:pt x="1845943" y="148230"/>
                  <a:pt x="1846326" y="144716"/>
                  <a:pt x="1846326" y="140679"/>
                </a:cubicBezTo>
                <a:cubicBezTo>
                  <a:pt x="1846326" y="136470"/>
                  <a:pt x="1845943" y="132963"/>
                  <a:pt x="1845242" y="130151"/>
                </a:cubicBezTo>
                <a:lnTo>
                  <a:pt x="1858440" y="130151"/>
                </a:lnTo>
                <a:cubicBezTo>
                  <a:pt x="1859141" y="127166"/>
                  <a:pt x="1859460" y="123659"/>
                  <a:pt x="1859460" y="119622"/>
                </a:cubicBezTo>
                <a:cubicBezTo>
                  <a:pt x="1859460" y="115413"/>
                  <a:pt x="1859141" y="111899"/>
                  <a:pt x="1858440" y="109094"/>
                </a:cubicBezTo>
                <a:lnTo>
                  <a:pt x="1866346" y="109094"/>
                </a:lnTo>
                <a:cubicBezTo>
                  <a:pt x="1867047" y="106109"/>
                  <a:pt x="1867366" y="102602"/>
                  <a:pt x="1867366" y="98565"/>
                </a:cubicBezTo>
                <a:cubicBezTo>
                  <a:pt x="1867366" y="94350"/>
                  <a:pt x="1867047" y="90842"/>
                  <a:pt x="1866346" y="88030"/>
                </a:cubicBezTo>
                <a:cubicBezTo>
                  <a:pt x="1867047" y="85052"/>
                  <a:pt x="1867366" y="81538"/>
                  <a:pt x="1867366" y="77501"/>
                </a:cubicBezTo>
                <a:cubicBezTo>
                  <a:pt x="1867366" y="73292"/>
                  <a:pt x="1867047" y="69778"/>
                  <a:pt x="1866346" y="66972"/>
                </a:cubicBezTo>
                <a:cubicBezTo>
                  <a:pt x="1867047" y="63988"/>
                  <a:pt x="1867366" y="60481"/>
                  <a:pt x="1867366" y="56444"/>
                </a:cubicBezTo>
                <a:cubicBezTo>
                  <a:pt x="1867366" y="52229"/>
                  <a:pt x="1867047" y="48721"/>
                  <a:pt x="1866346" y="45909"/>
                </a:cubicBezTo>
                <a:lnTo>
                  <a:pt x="1858440" y="45909"/>
                </a:lnTo>
                <a:cubicBezTo>
                  <a:pt x="1859141" y="42931"/>
                  <a:pt x="1859460" y="39417"/>
                  <a:pt x="1859460" y="35380"/>
                </a:cubicBezTo>
                <a:cubicBezTo>
                  <a:pt x="1859460" y="31171"/>
                  <a:pt x="1859141" y="27658"/>
                  <a:pt x="1858440" y="24852"/>
                </a:cubicBezTo>
                <a:lnTo>
                  <a:pt x="1845242" y="24852"/>
                </a:lnTo>
                <a:close/>
                <a:moveTo>
                  <a:pt x="1845242" y="24852"/>
                </a:moveTo>
                <a:cubicBezTo>
                  <a:pt x="1844540" y="27658"/>
                  <a:pt x="1844222" y="31171"/>
                  <a:pt x="1844222" y="35380"/>
                </a:cubicBezTo>
                <a:cubicBezTo>
                  <a:pt x="1844222" y="39417"/>
                  <a:pt x="1844540" y="42931"/>
                  <a:pt x="1845242" y="45909"/>
                </a:cubicBezTo>
                <a:cubicBezTo>
                  <a:pt x="1844540" y="48721"/>
                  <a:pt x="1844222" y="52229"/>
                  <a:pt x="1844222" y="56444"/>
                </a:cubicBezTo>
                <a:cubicBezTo>
                  <a:pt x="1844222" y="60481"/>
                  <a:pt x="1844540" y="63988"/>
                  <a:pt x="1845242" y="66972"/>
                </a:cubicBezTo>
                <a:cubicBezTo>
                  <a:pt x="1844540" y="69778"/>
                  <a:pt x="1844222" y="73292"/>
                  <a:pt x="1844222" y="77501"/>
                </a:cubicBezTo>
                <a:cubicBezTo>
                  <a:pt x="1844222" y="81538"/>
                  <a:pt x="1844540" y="85052"/>
                  <a:pt x="1845242" y="88030"/>
                </a:cubicBezTo>
                <a:cubicBezTo>
                  <a:pt x="1844540" y="90842"/>
                  <a:pt x="1844222" y="94350"/>
                  <a:pt x="1844222" y="98565"/>
                </a:cubicBezTo>
                <a:cubicBezTo>
                  <a:pt x="1844222" y="102602"/>
                  <a:pt x="1844540" y="106109"/>
                  <a:pt x="1845242" y="109094"/>
                </a:cubicBezTo>
                <a:cubicBezTo>
                  <a:pt x="1844540" y="111899"/>
                  <a:pt x="1844222" y="115413"/>
                  <a:pt x="1844222" y="119622"/>
                </a:cubicBezTo>
                <a:cubicBezTo>
                  <a:pt x="1844222" y="123659"/>
                  <a:pt x="1844540" y="127166"/>
                  <a:pt x="1845242" y="130151"/>
                </a:cubicBezTo>
                <a:lnTo>
                  <a:pt x="1818973" y="130151"/>
                </a:lnTo>
                <a:cubicBezTo>
                  <a:pt x="1819674" y="127166"/>
                  <a:pt x="1819993" y="123659"/>
                  <a:pt x="1819993" y="119622"/>
                </a:cubicBezTo>
                <a:cubicBezTo>
                  <a:pt x="1819993" y="115413"/>
                  <a:pt x="1819674" y="111899"/>
                  <a:pt x="1818973" y="109094"/>
                </a:cubicBezTo>
                <a:cubicBezTo>
                  <a:pt x="1819674" y="106109"/>
                  <a:pt x="1819993" y="102602"/>
                  <a:pt x="1819993" y="98565"/>
                </a:cubicBezTo>
                <a:cubicBezTo>
                  <a:pt x="1819993" y="94350"/>
                  <a:pt x="1819674" y="90842"/>
                  <a:pt x="1818973" y="88030"/>
                </a:cubicBezTo>
                <a:cubicBezTo>
                  <a:pt x="1819674" y="85052"/>
                  <a:pt x="1819993" y="81538"/>
                  <a:pt x="1819993" y="77501"/>
                </a:cubicBezTo>
                <a:cubicBezTo>
                  <a:pt x="1819993" y="73292"/>
                  <a:pt x="1819674" y="69778"/>
                  <a:pt x="1818973" y="66972"/>
                </a:cubicBezTo>
                <a:cubicBezTo>
                  <a:pt x="1819674" y="63988"/>
                  <a:pt x="1819993" y="60481"/>
                  <a:pt x="1819993" y="56444"/>
                </a:cubicBezTo>
                <a:cubicBezTo>
                  <a:pt x="1819993" y="52229"/>
                  <a:pt x="1819674" y="48721"/>
                  <a:pt x="1818973" y="45909"/>
                </a:cubicBezTo>
                <a:cubicBezTo>
                  <a:pt x="1819674" y="42931"/>
                  <a:pt x="1819993" y="39417"/>
                  <a:pt x="1819993" y="35380"/>
                </a:cubicBezTo>
                <a:cubicBezTo>
                  <a:pt x="1819993" y="31171"/>
                  <a:pt x="1819674" y="27658"/>
                  <a:pt x="1818973" y="24852"/>
                </a:cubicBezTo>
                <a:lnTo>
                  <a:pt x="1845242" y="24852"/>
                </a:lnTo>
                <a:close/>
                <a:moveTo>
                  <a:pt x="1934631" y="98565"/>
                </a:moveTo>
                <a:cubicBezTo>
                  <a:pt x="1934631" y="94350"/>
                  <a:pt x="1934249" y="90842"/>
                  <a:pt x="1933548" y="88030"/>
                </a:cubicBezTo>
                <a:lnTo>
                  <a:pt x="1945407" y="88030"/>
                </a:lnTo>
                <a:cubicBezTo>
                  <a:pt x="1946108" y="85052"/>
                  <a:pt x="1946427" y="81538"/>
                  <a:pt x="1946427" y="77501"/>
                </a:cubicBezTo>
                <a:cubicBezTo>
                  <a:pt x="1946427" y="73292"/>
                  <a:pt x="1946108" y="69778"/>
                  <a:pt x="1945407" y="66972"/>
                </a:cubicBezTo>
                <a:lnTo>
                  <a:pt x="1957266" y="66972"/>
                </a:lnTo>
                <a:cubicBezTo>
                  <a:pt x="1957967" y="63988"/>
                  <a:pt x="1958287" y="60481"/>
                  <a:pt x="1958287" y="56444"/>
                </a:cubicBezTo>
                <a:cubicBezTo>
                  <a:pt x="1958287" y="52229"/>
                  <a:pt x="1957967" y="48721"/>
                  <a:pt x="1957266" y="45909"/>
                </a:cubicBezTo>
                <a:lnTo>
                  <a:pt x="1967786" y="45909"/>
                </a:lnTo>
                <a:cubicBezTo>
                  <a:pt x="1968488" y="42931"/>
                  <a:pt x="1968806" y="39417"/>
                  <a:pt x="1968806" y="35380"/>
                </a:cubicBezTo>
                <a:cubicBezTo>
                  <a:pt x="1968806" y="31171"/>
                  <a:pt x="1968488" y="27658"/>
                  <a:pt x="1967786" y="24852"/>
                </a:cubicBezTo>
                <a:lnTo>
                  <a:pt x="1979582" y="24852"/>
                </a:lnTo>
                <a:cubicBezTo>
                  <a:pt x="1980283" y="21867"/>
                  <a:pt x="1980665" y="18360"/>
                  <a:pt x="1980665" y="14323"/>
                </a:cubicBezTo>
                <a:cubicBezTo>
                  <a:pt x="1980665" y="10108"/>
                  <a:pt x="1980283" y="6601"/>
                  <a:pt x="1979582" y="3795"/>
                </a:cubicBezTo>
                <a:lnTo>
                  <a:pt x="1963833" y="3795"/>
                </a:lnTo>
                <a:cubicBezTo>
                  <a:pt x="1963131" y="6601"/>
                  <a:pt x="1962749" y="10108"/>
                  <a:pt x="1962749" y="14323"/>
                </a:cubicBezTo>
                <a:cubicBezTo>
                  <a:pt x="1962749" y="18360"/>
                  <a:pt x="1963131" y="21867"/>
                  <a:pt x="1963833" y="24852"/>
                </a:cubicBezTo>
                <a:lnTo>
                  <a:pt x="1951974" y="24852"/>
                </a:lnTo>
                <a:cubicBezTo>
                  <a:pt x="1951272" y="27658"/>
                  <a:pt x="1950890" y="31171"/>
                  <a:pt x="1950890" y="35380"/>
                </a:cubicBezTo>
                <a:cubicBezTo>
                  <a:pt x="1950890" y="39417"/>
                  <a:pt x="1951272" y="42931"/>
                  <a:pt x="1951974" y="45909"/>
                </a:cubicBezTo>
                <a:lnTo>
                  <a:pt x="1941454" y="45909"/>
                </a:lnTo>
                <a:cubicBezTo>
                  <a:pt x="1940753" y="48721"/>
                  <a:pt x="1940370" y="52229"/>
                  <a:pt x="1940370" y="56444"/>
                </a:cubicBezTo>
                <a:cubicBezTo>
                  <a:pt x="1940370" y="60481"/>
                  <a:pt x="1940753" y="63988"/>
                  <a:pt x="1941454" y="66972"/>
                </a:cubicBezTo>
                <a:lnTo>
                  <a:pt x="1929595" y="66972"/>
                </a:lnTo>
                <a:cubicBezTo>
                  <a:pt x="1928893" y="69778"/>
                  <a:pt x="1928575" y="73292"/>
                  <a:pt x="1928575" y="77501"/>
                </a:cubicBezTo>
                <a:cubicBezTo>
                  <a:pt x="1928575" y="81538"/>
                  <a:pt x="1928893" y="85052"/>
                  <a:pt x="1929595" y="88030"/>
                </a:cubicBezTo>
                <a:lnTo>
                  <a:pt x="1917735" y="88030"/>
                </a:lnTo>
                <a:cubicBezTo>
                  <a:pt x="1917034" y="90842"/>
                  <a:pt x="1916716" y="94350"/>
                  <a:pt x="1916716" y="98565"/>
                </a:cubicBezTo>
                <a:cubicBezTo>
                  <a:pt x="1916716" y="102602"/>
                  <a:pt x="1917034" y="106109"/>
                  <a:pt x="1917735" y="109094"/>
                </a:cubicBezTo>
                <a:lnTo>
                  <a:pt x="1907216" y="109094"/>
                </a:lnTo>
                <a:cubicBezTo>
                  <a:pt x="1906514" y="111899"/>
                  <a:pt x="1906195" y="115413"/>
                  <a:pt x="1906195" y="119622"/>
                </a:cubicBezTo>
                <a:cubicBezTo>
                  <a:pt x="1906195" y="123659"/>
                  <a:pt x="1906514" y="127166"/>
                  <a:pt x="1907216" y="130151"/>
                </a:cubicBezTo>
                <a:lnTo>
                  <a:pt x="1895356" y="130151"/>
                </a:lnTo>
                <a:cubicBezTo>
                  <a:pt x="1894655" y="132963"/>
                  <a:pt x="1894336" y="136470"/>
                  <a:pt x="1894336" y="140679"/>
                </a:cubicBezTo>
                <a:cubicBezTo>
                  <a:pt x="1894336" y="144716"/>
                  <a:pt x="1894655" y="148230"/>
                  <a:pt x="1895356" y="151214"/>
                </a:cubicBezTo>
                <a:lnTo>
                  <a:pt x="1911169" y="151214"/>
                </a:lnTo>
                <a:cubicBezTo>
                  <a:pt x="1911870" y="148230"/>
                  <a:pt x="1912252" y="144716"/>
                  <a:pt x="1912252" y="140679"/>
                </a:cubicBezTo>
                <a:cubicBezTo>
                  <a:pt x="1912252" y="136470"/>
                  <a:pt x="1911870" y="132963"/>
                  <a:pt x="1911169" y="130151"/>
                </a:cubicBezTo>
                <a:lnTo>
                  <a:pt x="1923028" y="130151"/>
                </a:lnTo>
                <a:cubicBezTo>
                  <a:pt x="1923729" y="127166"/>
                  <a:pt x="1924047" y="123659"/>
                  <a:pt x="1924047" y="119622"/>
                </a:cubicBezTo>
                <a:cubicBezTo>
                  <a:pt x="1924047" y="115413"/>
                  <a:pt x="1923729" y="111899"/>
                  <a:pt x="1923028" y="109094"/>
                </a:cubicBezTo>
                <a:lnTo>
                  <a:pt x="1933548" y="109094"/>
                </a:lnTo>
                <a:cubicBezTo>
                  <a:pt x="1934249" y="106109"/>
                  <a:pt x="1934631" y="102602"/>
                  <a:pt x="1934631" y="98565"/>
                </a:cubicBezTo>
                <a:close/>
                <a:moveTo>
                  <a:pt x="1894336" y="35380"/>
                </a:moveTo>
                <a:cubicBezTo>
                  <a:pt x="1894336" y="39417"/>
                  <a:pt x="1894655" y="42931"/>
                  <a:pt x="1895356" y="45909"/>
                </a:cubicBezTo>
                <a:lnTo>
                  <a:pt x="1904601" y="45909"/>
                </a:lnTo>
                <a:cubicBezTo>
                  <a:pt x="1903900" y="48721"/>
                  <a:pt x="1903517" y="52229"/>
                  <a:pt x="1903517" y="56444"/>
                </a:cubicBezTo>
                <a:cubicBezTo>
                  <a:pt x="1903517" y="60481"/>
                  <a:pt x="1903900" y="63988"/>
                  <a:pt x="1904601" y="66972"/>
                </a:cubicBezTo>
                <a:lnTo>
                  <a:pt x="1925641" y="66972"/>
                </a:lnTo>
                <a:cubicBezTo>
                  <a:pt x="1926343" y="63988"/>
                  <a:pt x="1926725" y="60481"/>
                  <a:pt x="1926725" y="56444"/>
                </a:cubicBezTo>
                <a:cubicBezTo>
                  <a:pt x="1926725" y="52229"/>
                  <a:pt x="1926343" y="48721"/>
                  <a:pt x="1925641" y="45909"/>
                </a:cubicBezTo>
                <a:lnTo>
                  <a:pt x="1934887" y="45909"/>
                </a:lnTo>
                <a:cubicBezTo>
                  <a:pt x="1935588" y="42931"/>
                  <a:pt x="1935907" y="39417"/>
                  <a:pt x="1935907" y="35380"/>
                </a:cubicBezTo>
                <a:cubicBezTo>
                  <a:pt x="1935907" y="31171"/>
                  <a:pt x="1935588" y="27658"/>
                  <a:pt x="1934887" y="24852"/>
                </a:cubicBezTo>
                <a:lnTo>
                  <a:pt x="1925641" y="24852"/>
                </a:lnTo>
                <a:cubicBezTo>
                  <a:pt x="1926343" y="21867"/>
                  <a:pt x="1926725" y="18360"/>
                  <a:pt x="1926725" y="14323"/>
                </a:cubicBezTo>
                <a:cubicBezTo>
                  <a:pt x="1926725" y="10108"/>
                  <a:pt x="1926343" y="6601"/>
                  <a:pt x="1925641" y="3795"/>
                </a:cubicBezTo>
                <a:lnTo>
                  <a:pt x="1904601" y="3795"/>
                </a:lnTo>
                <a:cubicBezTo>
                  <a:pt x="1903900" y="6601"/>
                  <a:pt x="1903517" y="10108"/>
                  <a:pt x="1903517" y="14323"/>
                </a:cubicBezTo>
                <a:cubicBezTo>
                  <a:pt x="1903517" y="18360"/>
                  <a:pt x="1903900" y="21867"/>
                  <a:pt x="1904601" y="24852"/>
                </a:cubicBezTo>
                <a:lnTo>
                  <a:pt x="1895356" y="24852"/>
                </a:lnTo>
                <a:cubicBezTo>
                  <a:pt x="1894655" y="27658"/>
                  <a:pt x="1894336" y="31171"/>
                  <a:pt x="1894336" y="35380"/>
                </a:cubicBezTo>
                <a:close/>
                <a:moveTo>
                  <a:pt x="1912252" y="35380"/>
                </a:moveTo>
                <a:cubicBezTo>
                  <a:pt x="1912252" y="31171"/>
                  <a:pt x="1911870" y="27658"/>
                  <a:pt x="1911169" y="24852"/>
                </a:cubicBezTo>
                <a:lnTo>
                  <a:pt x="1919075" y="24852"/>
                </a:lnTo>
                <a:cubicBezTo>
                  <a:pt x="1918373" y="27658"/>
                  <a:pt x="1917991" y="31171"/>
                  <a:pt x="1917991" y="35380"/>
                </a:cubicBezTo>
                <a:cubicBezTo>
                  <a:pt x="1917991" y="39417"/>
                  <a:pt x="1918373" y="42931"/>
                  <a:pt x="1919075" y="45909"/>
                </a:cubicBezTo>
                <a:lnTo>
                  <a:pt x="1911169" y="45909"/>
                </a:lnTo>
                <a:cubicBezTo>
                  <a:pt x="1911870" y="42931"/>
                  <a:pt x="1912252" y="39417"/>
                  <a:pt x="1912252" y="35380"/>
                </a:cubicBezTo>
                <a:close/>
                <a:moveTo>
                  <a:pt x="1980665" y="119622"/>
                </a:moveTo>
                <a:cubicBezTo>
                  <a:pt x="1980665" y="115413"/>
                  <a:pt x="1980283" y="111899"/>
                  <a:pt x="1979582" y="109094"/>
                </a:cubicBezTo>
                <a:lnTo>
                  <a:pt x="1970400" y="109094"/>
                </a:lnTo>
                <a:cubicBezTo>
                  <a:pt x="1971101" y="106109"/>
                  <a:pt x="1971420" y="102602"/>
                  <a:pt x="1971420" y="98565"/>
                </a:cubicBezTo>
                <a:cubicBezTo>
                  <a:pt x="1971420" y="94350"/>
                  <a:pt x="1971101" y="90842"/>
                  <a:pt x="1970400" y="88030"/>
                </a:cubicBezTo>
                <a:lnTo>
                  <a:pt x="1949360" y="88030"/>
                </a:lnTo>
                <a:cubicBezTo>
                  <a:pt x="1948659" y="90842"/>
                  <a:pt x="1948276" y="94350"/>
                  <a:pt x="1948276" y="98565"/>
                </a:cubicBezTo>
                <a:cubicBezTo>
                  <a:pt x="1948276" y="102602"/>
                  <a:pt x="1948659" y="106109"/>
                  <a:pt x="1949360" y="109094"/>
                </a:cubicBezTo>
                <a:lnTo>
                  <a:pt x="1940115" y="109094"/>
                </a:lnTo>
                <a:cubicBezTo>
                  <a:pt x="1939413" y="111899"/>
                  <a:pt x="1939095" y="115413"/>
                  <a:pt x="1939095" y="119622"/>
                </a:cubicBezTo>
                <a:cubicBezTo>
                  <a:pt x="1939095" y="123659"/>
                  <a:pt x="1939413" y="127166"/>
                  <a:pt x="1940115" y="130151"/>
                </a:cubicBezTo>
                <a:lnTo>
                  <a:pt x="1949360" y="130151"/>
                </a:lnTo>
                <a:cubicBezTo>
                  <a:pt x="1948659" y="132963"/>
                  <a:pt x="1948276" y="136470"/>
                  <a:pt x="1948276" y="140679"/>
                </a:cubicBezTo>
                <a:cubicBezTo>
                  <a:pt x="1948276" y="144716"/>
                  <a:pt x="1948659" y="148230"/>
                  <a:pt x="1949360" y="151214"/>
                </a:cubicBezTo>
                <a:lnTo>
                  <a:pt x="1970400" y="151214"/>
                </a:lnTo>
                <a:cubicBezTo>
                  <a:pt x="1971101" y="148230"/>
                  <a:pt x="1971420" y="144716"/>
                  <a:pt x="1971420" y="140679"/>
                </a:cubicBezTo>
                <a:cubicBezTo>
                  <a:pt x="1971420" y="136470"/>
                  <a:pt x="1971101" y="132963"/>
                  <a:pt x="1970400" y="130151"/>
                </a:cubicBezTo>
                <a:lnTo>
                  <a:pt x="1979582" y="130151"/>
                </a:lnTo>
                <a:cubicBezTo>
                  <a:pt x="1980283" y="127166"/>
                  <a:pt x="1980665" y="123659"/>
                  <a:pt x="1980665" y="119622"/>
                </a:cubicBezTo>
                <a:close/>
                <a:moveTo>
                  <a:pt x="1962749" y="119622"/>
                </a:moveTo>
                <a:cubicBezTo>
                  <a:pt x="1962749" y="123659"/>
                  <a:pt x="1963131" y="127166"/>
                  <a:pt x="1963833" y="130151"/>
                </a:cubicBezTo>
                <a:lnTo>
                  <a:pt x="1955927" y="130151"/>
                </a:lnTo>
                <a:cubicBezTo>
                  <a:pt x="1956629" y="127166"/>
                  <a:pt x="1956947" y="123659"/>
                  <a:pt x="1956947" y="119622"/>
                </a:cubicBezTo>
                <a:cubicBezTo>
                  <a:pt x="1956947" y="115413"/>
                  <a:pt x="1956629" y="111899"/>
                  <a:pt x="1955927" y="109094"/>
                </a:cubicBezTo>
                <a:lnTo>
                  <a:pt x="1963833" y="109094"/>
                </a:lnTo>
                <a:cubicBezTo>
                  <a:pt x="1963131" y="111899"/>
                  <a:pt x="1962749" y="115413"/>
                  <a:pt x="1962749" y="119622"/>
                </a:cubicBezTo>
                <a:close/>
              </a:path>
            </a:pathLst>
          </a:custGeom>
          <a:gradFill>
            <a:gsLst>
              <a:gs pos="0">
                <a:srgbClr val="77BAFD"/>
              </a:gs>
              <a:gs pos="50000">
                <a:srgbClr val="77BAFD">
                  <a:alpha val="56471"/>
                </a:srgbClr>
              </a:gs>
              <a:gs pos="100000">
                <a:srgbClr val="77BAFD">
                  <a:alpha val="12941"/>
                </a:srgbClr>
              </a:gs>
            </a:gsLst>
            <a:lin ang="10800000" scaled="1"/>
          </a:gradFill>
          <a:ln w="637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0FB807F2-08C9-EDE3-CC28-0D6F71D8817F}"/>
              </a:ext>
            </a:extLst>
          </p:cNvPr>
          <p:cNvSpPr/>
          <p:nvPr/>
        </p:nvSpPr>
        <p:spPr>
          <a:xfrm>
            <a:off x="1836354" y="5978980"/>
            <a:ext cx="6375" cy="182825"/>
          </a:xfrm>
          <a:custGeom>
            <a:avLst/>
            <a:gdLst>
              <a:gd name="connsiteX0" fmla="*/ 0 w 6375"/>
              <a:gd name="connsiteY0" fmla="*/ 0 h 182825"/>
              <a:gd name="connsiteX1" fmla="*/ 0 w 6375"/>
              <a:gd name="connsiteY1" fmla="*/ 182825 h 18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182825">
                <a:moveTo>
                  <a:pt x="0" y="0"/>
                </a:moveTo>
                <a:lnTo>
                  <a:pt x="0" y="182825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352A5A59-B70A-C47C-6612-8C723ACE4787}"/>
              </a:ext>
            </a:extLst>
          </p:cNvPr>
          <p:cNvSpPr/>
          <p:nvPr/>
        </p:nvSpPr>
        <p:spPr>
          <a:xfrm>
            <a:off x="2015063" y="6082314"/>
            <a:ext cx="6375" cy="79490"/>
          </a:xfrm>
          <a:custGeom>
            <a:avLst/>
            <a:gdLst>
              <a:gd name="connsiteX0" fmla="*/ 0 w 6375"/>
              <a:gd name="connsiteY0" fmla="*/ 0 h 79490"/>
              <a:gd name="connsiteX1" fmla="*/ 0 w 6375"/>
              <a:gd name="connsiteY1" fmla="*/ 79491 h 7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79490">
                <a:moveTo>
                  <a:pt x="0" y="0"/>
                </a:moveTo>
                <a:lnTo>
                  <a:pt x="0" y="79491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6D499C44-4E46-4BF2-6AE7-49D398CD0916}"/>
              </a:ext>
            </a:extLst>
          </p:cNvPr>
          <p:cNvSpPr/>
          <p:nvPr/>
        </p:nvSpPr>
        <p:spPr>
          <a:xfrm>
            <a:off x="1776778" y="5827944"/>
            <a:ext cx="6375" cy="333860"/>
          </a:xfrm>
          <a:custGeom>
            <a:avLst/>
            <a:gdLst>
              <a:gd name="connsiteX0" fmla="*/ 0 w 6375"/>
              <a:gd name="connsiteY0" fmla="*/ 0 h 333860"/>
              <a:gd name="connsiteX1" fmla="*/ 0 w 6375"/>
              <a:gd name="connsiteY1" fmla="*/ 333861 h 33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333860">
                <a:moveTo>
                  <a:pt x="0" y="0"/>
                </a:moveTo>
                <a:lnTo>
                  <a:pt x="0" y="333861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00A25167-A0D4-C5A3-B204-B0F1E8CADF82}"/>
              </a:ext>
            </a:extLst>
          </p:cNvPr>
          <p:cNvSpPr/>
          <p:nvPr/>
        </p:nvSpPr>
        <p:spPr>
          <a:xfrm>
            <a:off x="1955493" y="6018722"/>
            <a:ext cx="6375" cy="143083"/>
          </a:xfrm>
          <a:custGeom>
            <a:avLst/>
            <a:gdLst>
              <a:gd name="connsiteX0" fmla="*/ 0 w 6375"/>
              <a:gd name="connsiteY0" fmla="*/ 0 h 143083"/>
              <a:gd name="connsiteX1" fmla="*/ 0 w 6375"/>
              <a:gd name="connsiteY1" fmla="*/ 143083 h 14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143083">
                <a:moveTo>
                  <a:pt x="0" y="0"/>
                </a:moveTo>
                <a:lnTo>
                  <a:pt x="0" y="143083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60AC3D0F-5394-0BA2-FAD7-1335FC726FAD}"/>
              </a:ext>
            </a:extLst>
          </p:cNvPr>
          <p:cNvSpPr/>
          <p:nvPr/>
        </p:nvSpPr>
        <p:spPr>
          <a:xfrm>
            <a:off x="1717208" y="5883591"/>
            <a:ext cx="6375" cy="278213"/>
          </a:xfrm>
          <a:custGeom>
            <a:avLst/>
            <a:gdLst>
              <a:gd name="connsiteX0" fmla="*/ 0 w 6375"/>
              <a:gd name="connsiteY0" fmla="*/ 0 h 278213"/>
              <a:gd name="connsiteX1" fmla="*/ 0 w 6375"/>
              <a:gd name="connsiteY1" fmla="*/ 278214 h 27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278213">
                <a:moveTo>
                  <a:pt x="0" y="0"/>
                </a:moveTo>
                <a:lnTo>
                  <a:pt x="0" y="278214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54FA6C4E-691A-6B91-19AC-8342712D2395}"/>
              </a:ext>
            </a:extLst>
          </p:cNvPr>
          <p:cNvSpPr/>
          <p:nvPr/>
        </p:nvSpPr>
        <p:spPr>
          <a:xfrm>
            <a:off x="1895917" y="6042572"/>
            <a:ext cx="6375" cy="119232"/>
          </a:xfrm>
          <a:custGeom>
            <a:avLst/>
            <a:gdLst>
              <a:gd name="connsiteX0" fmla="*/ 0 w 6375"/>
              <a:gd name="connsiteY0" fmla="*/ 0 h 119232"/>
              <a:gd name="connsiteX1" fmla="*/ 0 w 6375"/>
              <a:gd name="connsiteY1" fmla="*/ 119233 h 11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119232">
                <a:moveTo>
                  <a:pt x="0" y="0"/>
                </a:moveTo>
                <a:lnTo>
                  <a:pt x="0" y="119233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B6119023-6C41-A44B-1048-B09833A1B4BB}"/>
              </a:ext>
            </a:extLst>
          </p:cNvPr>
          <p:cNvSpPr/>
          <p:nvPr/>
        </p:nvSpPr>
        <p:spPr>
          <a:xfrm>
            <a:off x="1657638" y="5804100"/>
            <a:ext cx="6375" cy="357704"/>
          </a:xfrm>
          <a:custGeom>
            <a:avLst/>
            <a:gdLst>
              <a:gd name="connsiteX0" fmla="*/ 0 w 6375"/>
              <a:gd name="connsiteY0" fmla="*/ 0 h 357704"/>
              <a:gd name="connsiteX1" fmla="*/ 0 w 6375"/>
              <a:gd name="connsiteY1" fmla="*/ 357705 h 35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357704">
                <a:moveTo>
                  <a:pt x="0" y="0"/>
                </a:moveTo>
                <a:lnTo>
                  <a:pt x="0" y="357705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1EC6BB79-442D-CF25-88B1-7F9075DA4F68}"/>
              </a:ext>
            </a:extLst>
          </p:cNvPr>
          <p:cNvSpPr/>
          <p:nvPr/>
        </p:nvSpPr>
        <p:spPr>
          <a:xfrm>
            <a:off x="1598068" y="5661011"/>
            <a:ext cx="6375" cy="500794"/>
          </a:xfrm>
          <a:custGeom>
            <a:avLst/>
            <a:gdLst>
              <a:gd name="connsiteX0" fmla="*/ 0 w 6375"/>
              <a:gd name="connsiteY0" fmla="*/ 0 h 500794"/>
              <a:gd name="connsiteX1" fmla="*/ 0 w 6375"/>
              <a:gd name="connsiteY1" fmla="*/ 500794 h 5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500794">
                <a:moveTo>
                  <a:pt x="0" y="0"/>
                </a:moveTo>
                <a:lnTo>
                  <a:pt x="0" y="500794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09BB731D-9AE8-B61E-842D-E5BF6EED27EE}"/>
              </a:ext>
            </a:extLst>
          </p:cNvPr>
          <p:cNvSpPr/>
          <p:nvPr/>
        </p:nvSpPr>
        <p:spPr>
          <a:xfrm>
            <a:off x="1538498" y="5366899"/>
            <a:ext cx="6375" cy="794906"/>
          </a:xfrm>
          <a:custGeom>
            <a:avLst/>
            <a:gdLst>
              <a:gd name="connsiteX0" fmla="*/ 0 w 6375"/>
              <a:gd name="connsiteY0" fmla="*/ 0 h 794906"/>
              <a:gd name="connsiteX1" fmla="*/ 0 w 6375"/>
              <a:gd name="connsiteY1" fmla="*/ 794906 h 79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794906">
                <a:moveTo>
                  <a:pt x="0" y="0"/>
                </a:moveTo>
                <a:lnTo>
                  <a:pt x="0" y="794906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7CF3D1C6-1F32-0F86-E421-A838982D1504}"/>
              </a:ext>
            </a:extLst>
          </p:cNvPr>
          <p:cNvSpPr/>
          <p:nvPr/>
        </p:nvSpPr>
        <p:spPr>
          <a:xfrm>
            <a:off x="1478922" y="5931285"/>
            <a:ext cx="6375" cy="230519"/>
          </a:xfrm>
          <a:custGeom>
            <a:avLst/>
            <a:gdLst>
              <a:gd name="connsiteX0" fmla="*/ 0 w 6375"/>
              <a:gd name="connsiteY0" fmla="*/ 0 h 230519"/>
              <a:gd name="connsiteX1" fmla="*/ 0 w 6375"/>
              <a:gd name="connsiteY1" fmla="*/ 230520 h 23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230519">
                <a:moveTo>
                  <a:pt x="0" y="0"/>
                </a:moveTo>
                <a:lnTo>
                  <a:pt x="0" y="230520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E13E7F76-BF6B-0367-2D7D-0F8E0DF237BC}"/>
              </a:ext>
            </a:extLst>
          </p:cNvPr>
          <p:cNvSpPr/>
          <p:nvPr/>
        </p:nvSpPr>
        <p:spPr>
          <a:xfrm>
            <a:off x="1419352" y="5804100"/>
            <a:ext cx="6375" cy="357704"/>
          </a:xfrm>
          <a:custGeom>
            <a:avLst/>
            <a:gdLst>
              <a:gd name="connsiteX0" fmla="*/ 0 w 6375"/>
              <a:gd name="connsiteY0" fmla="*/ 0 h 357704"/>
              <a:gd name="connsiteX1" fmla="*/ 0 w 6375"/>
              <a:gd name="connsiteY1" fmla="*/ 357705 h 35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357704">
                <a:moveTo>
                  <a:pt x="0" y="0"/>
                </a:moveTo>
                <a:lnTo>
                  <a:pt x="0" y="357705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3E325897-B1CE-7F32-6F0A-1E7A37BCE745}"/>
              </a:ext>
            </a:extLst>
          </p:cNvPr>
          <p:cNvSpPr/>
          <p:nvPr/>
        </p:nvSpPr>
        <p:spPr>
          <a:xfrm>
            <a:off x="1359783" y="5915387"/>
            <a:ext cx="6375" cy="246417"/>
          </a:xfrm>
          <a:custGeom>
            <a:avLst/>
            <a:gdLst>
              <a:gd name="connsiteX0" fmla="*/ 0 w 6375"/>
              <a:gd name="connsiteY0" fmla="*/ 0 h 246417"/>
              <a:gd name="connsiteX1" fmla="*/ 0 w 6375"/>
              <a:gd name="connsiteY1" fmla="*/ 246418 h 24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246417">
                <a:moveTo>
                  <a:pt x="0" y="0"/>
                </a:moveTo>
                <a:lnTo>
                  <a:pt x="0" y="246418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E1C7F33A-788C-887F-46B2-998D812C1E86}"/>
              </a:ext>
            </a:extLst>
          </p:cNvPr>
          <p:cNvSpPr/>
          <p:nvPr/>
        </p:nvSpPr>
        <p:spPr>
          <a:xfrm>
            <a:off x="1300213" y="5732562"/>
            <a:ext cx="6375" cy="429242"/>
          </a:xfrm>
          <a:custGeom>
            <a:avLst/>
            <a:gdLst>
              <a:gd name="connsiteX0" fmla="*/ 0 w 6375"/>
              <a:gd name="connsiteY0" fmla="*/ 0 h 429242"/>
              <a:gd name="connsiteX1" fmla="*/ 0 w 6375"/>
              <a:gd name="connsiteY1" fmla="*/ 429243 h 42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429242">
                <a:moveTo>
                  <a:pt x="0" y="0"/>
                </a:moveTo>
                <a:lnTo>
                  <a:pt x="0" y="429243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E1CF2DDE-11BC-B1B5-B0E7-0B6AEC0E7427}"/>
              </a:ext>
            </a:extLst>
          </p:cNvPr>
          <p:cNvSpPr/>
          <p:nvPr/>
        </p:nvSpPr>
        <p:spPr>
          <a:xfrm>
            <a:off x="1240637" y="5486138"/>
            <a:ext cx="6375" cy="675667"/>
          </a:xfrm>
          <a:custGeom>
            <a:avLst/>
            <a:gdLst>
              <a:gd name="connsiteX0" fmla="*/ 0 w 6375"/>
              <a:gd name="connsiteY0" fmla="*/ 0 h 675667"/>
              <a:gd name="connsiteX1" fmla="*/ 0 w 6375"/>
              <a:gd name="connsiteY1" fmla="*/ 675667 h 67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675667">
                <a:moveTo>
                  <a:pt x="0" y="0"/>
                </a:moveTo>
                <a:lnTo>
                  <a:pt x="0" y="675667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6EAFBF6A-9277-D237-CA59-953E6F622115}"/>
              </a:ext>
            </a:extLst>
          </p:cNvPr>
          <p:cNvSpPr/>
          <p:nvPr/>
        </p:nvSpPr>
        <p:spPr>
          <a:xfrm>
            <a:off x="1181067" y="5661011"/>
            <a:ext cx="6375" cy="500794"/>
          </a:xfrm>
          <a:custGeom>
            <a:avLst/>
            <a:gdLst>
              <a:gd name="connsiteX0" fmla="*/ 0 w 6375"/>
              <a:gd name="connsiteY0" fmla="*/ 0 h 500794"/>
              <a:gd name="connsiteX1" fmla="*/ 0 w 6375"/>
              <a:gd name="connsiteY1" fmla="*/ 500794 h 5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500794">
                <a:moveTo>
                  <a:pt x="0" y="0"/>
                </a:moveTo>
                <a:lnTo>
                  <a:pt x="0" y="500794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DBF31286-3642-5430-C81E-8134929B5323}"/>
              </a:ext>
            </a:extLst>
          </p:cNvPr>
          <p:cNvSpPr/>
          <p:nvPr/>
        </p:nvSpPr>
        <p:spPr>
          <a:xfrm>
            <a:off x="1121497" y="5398695"/>
            <a:ext cx="6375" cy="763109"/>
          </a:xfrm>
          <a:custGeom>
            <a:avLst/>
            <a:gdLst>
              <a:gd name="connsiteX0" fmla="*/ 0 w 6375"/>
              <a:gd name="connsiteY0" fmla="*/ 0 h 763109"/>
              <a:gd name="connsiteX1" fmla="*/ 0 w 6375"/>
              <a:gd name="connsiteY1" fmla="*/ 763110 h 763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763109">
                <a:moveTo>
                  <a:pt x="0" y="0"/>
                </a:moveTo>
                <a:lnTo>
                  <a:pt x="0" y="763110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C9ED18B0-8FF7-AB26-7A02-89667CD83C44}"/>
              </a:ext>
            </a:extLst>
          </p:cNvPr>
          <p:cNvSpPr/>
          <p:nvPr/>
        </p:nvSpPr>
        <p:spPr>
          <a:xfrm>
            <a:off x="1061927" y="5517934"/>
            <a:ext cx="6375" cy="643870"/>
          </a:xfrm>
          <a:custGeom>
            <a:avLst/>
            <a:gdLst>
              <a:gd name="connsiteX0" fmla="*/ 0 w 6375"/>
              <a:gd name="connsiteY0" fmla="*/ 0 h 643870"/>
              <a:gd name="connsiteX1" fmla="*/ 0 w 6375"/>
              <a:gd name="connsiteY1" fmla="*/ 643871 h 643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643870">
                <a:moveTo>
                  <a:pt x="0" y="0"/>
                </a:moveTo>
                <a:lnTo>
                  <a:pt x="0" y="643871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902779C6-1A3B-D614-B58A-3AF4DAA2F4B1}"/>
              </a:ext>
            </a:extLst>
          </p:cNvPr>
          <p:cNvSpPr/>
          <p:nvPr/>
        </p:nvSpPr>
        <p:spPr>
          <a:xfrm>
            <a:off x="1002351" y="5351001"/>
            <a:ext cx="6" cy="810804"/>
          </a:xfrm>
          <a:custGeom>
            <a:avLst/>
            <a:gdLst>
              <a:gd name="connsiteX0" fmla="*/ 6 w 6"/>
              <a:gd name="connsiteY0" fmla="*/ 0 h 810804"/>
              <a:gd name="connsiteX1" fmla="*/ 0 w 6"/>
              <a:gd name="connsiteY1" fmla="*/ 810804 h 81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" h="810804">
                <a:moveTo>
                  <a:pt x="6" y="0"/>
                </a:moveTo>
                <a:lnTo>
                  <a:pt x="0" y="810804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2FF59698-5E85-7683-1FF7-CF730B58ECCF}"/>
              </a:ext>
            </a:extLst>
          </p:cNvPr>
          <p:cNvSpPr/>
          <p:nvPr/>
        </p:nvSpPr>
        <p:spPr>
          <a:xfrm>
            <a:off x="942781" y="5804100"/>
            <a:ext cx="6375" cy="357704"/>
          </a:xfrm>
          <a:custGeom>
            <a:avLst/>
            <a:gdLst>
              <a:gd name="connsiteX0" fmla="*/ 0 w 6375"/>
              <a:gd name="connsiteY0" fmla="*/ 0 h 357704"/>
              <a:gd name="connsiteX1" fmla="*/ 0 w 6375"/>
              <a:gd name="connsiteY1" fmla="*/ 357705 h 35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357704">
                <a:moveTo>
                  <a:pt x="0" y="0"/>
                </a:moveTo>
                <a:lnTo>
                  <a:pt x="0" y="357705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D96B75E6-3729-6A46-4121-E812D8EE9DDB}"/>
              </a:ext>
            </a:extLst>
          </p:cNvPr>
          <p:cNvSpPr/>
          <p:nvPr/>
        </p:nvSpPr>
        <p:spPr>
          <a:xfrm>
            <a:off x="883211" y="5827944"/>
            <a:ext cx="6375" cy="333860"/>
          </a:xfrm>
          <a:custGeom>
            <a:avLst/>
            <a:gdLst>
              <a:gd name="connsiteX0" fmla="*/ 0 w 6375"/>
              <a:gd name="connsiteY0" fmla="*/ 0 h 333860"/>
              <a:gd name="connsiteX1" fmla="*/ 0 w 6375"/>
              <a:gd name="connsiteY1" fmla="*/ 333861 h 33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333860">
                <a:moveTo>
                  <a:pt x="0" y="0"/>
                </a:moveTo>
                <a:lnTo>
                  <a:pt x="0" y="333861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4E945FB3-10F6-913F-D02C-386439410491}"/>
              </a:ext>
            </a:extLst>
          </p:cNvPr>
          <p:cNvSpPr/>
          <p:nvPr/>
        </p:nvSpPr>
        <p:spPr>
          <a:xfrm>
            <a:off x="823642" y="6130009"/>
            <a:ext cx="6375" cy="31796"/>
          </a:xfrm>
          <a:custGeom>
            <a:avLst/>
            <a:gdLst>
              <a:gd name="connsiteX0" fmla="*/ 0 w 6375"/>
              <a:gd name="connsiteY0" fmla="*/ 0 h 31796"/>
              <a:gd name="connsiteX1" fmla="*/ 0 w 6375"/>
              <a:gd name="connsiteY1" fmla="*/ 31796 h 31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31796">
                <a:moveTo>
                  <a:pt x="0" y="0"/>
                </a:moveTo>
                <a:lnTo>
                  <a:pt x="0" y="31796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97B703A3-AE57-F50B-CE11-2C21D8498C3C}"/>
              </a:ext>
            </a:extLst>
          </p:cNvPr>
          <p:cNvSpPr/>
          <p:nvPr/>
        </p:nvSpPr>
        <p:spPr>
          <a:xfrm>
            <a:off x="764069" y="6042572"/>
            <a:ext cx="6375" cy="119232"/>
          </a:xfrm>
          <a:custGeom>
            <a:avLst/>
            <a:gdLst>
              <a:gd name="connsiteX0" fmla="*/ 0 w 6375"/>
              <a:gd name="connsiteY0" fmla="*/ 0 h 119232"/>
              <a:gd name="connsiteX1" fmla="*/ 0 w 6375"/>
              <a:gd name="connsiteY1" fmla="*/ 119233 h 11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119232">
                <a:moveTo>
                  <a:pt x="0" y="0"/>
                </a:moveTo>
                <a:lnTo>
                  <a:pt x="0" y="119233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21D5B1C2-9DA2-289C-7583-F781917CC926}"/>
              </a:ext>
            </a:extLst>
          </p:cNvPr>
          <p:cNvSpPr/>
          <p:nvPr/>
        </p:nvSpPr>
        <p:spPr>
          <a:xfrm>
            <a:off x="704497" y="6090267"/>
            <a:ext cx="6375" cy="71538"/>
          </a:xfrm>
          <a:custGeom>
            <a:avLst/>
            <a:gdLst>
              <a:gd name="connsiteX0" fmla="*/ 0 w 6375"/>
              <a:gd name="connsiteY0" fmla="*/ 0 h 71538"/>
              <a:gd name="connsiteX1" fmla="*/ 0 w 6375"/>
              <a:gd name="connsiteY1" fmla="*/ 71538 h 7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71538">
                <a:moveTo>
                  <a:pt x="0" y="0"/>
                </a:moveTo>
                <a:lnTo>
                  <a:pt x="0" y="71538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6E9680E4-7644-5025-3CC3-862DD145026F}"/>
              </a:ext>
            </a:extLst>
          </p:cNvPr>
          <p:cNvSpPr/>
          <p:nvPr/>
        </p:nvSpPr>
        <p:spPr>
          <a:xfrm>
            <a:off x="644928" y="6042572"/>
            <a:ext cx="6375" cy="119232"/>
          </a:xfrm>
          <a:custGeom>
            <a:avLst/>
            <a:gdLst>
              <a:gd name="connsiteX0" fmla="*/ 0 w 6375"/>
              <a:gd name="connsiteY0" fmla="*/ 0 h 119232"/>
              <a:gd name="connsiteX1" fmla="*/ 0 w 6375"/>
              <a:gd name="connsiteY1" fmla="*/ 119233 h 11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119232">
                <a:moveTo>
                  <a:pt x="0" y="0"/>
                </a:moveTo>
                <a:lnTo>
                  <a:pt x="0" y="119233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297FDC10-9501-4051-B9F0-BE77162E663B}"/>
              </a:ext>
            </a:extLst>
          </p:cNvPr>
          <p:cNvSpPr/>
          <p:nvPr/>
        </p:nvSpPr>
        <p:spPr>
          <a:xfrm>
            <a:off x="585357" y="5827944"/>
            <a:ext cx="6375" cy="333860"/>
          </a:xfrm>
          <a:custGeom>
            <a:avLst/>
            <a:gdLst>
              <a:gd name="connsiteX0" fmla="*/ 0 w 6375"/>
              <a:gd name="connsiteY0" fmla="*/ 0 h 333860"/>
              <a:gd name="connsiteX1" fmla="*/ 0 w 6375"/>
              <a:gd name="connsiteY1" fmla="*/ 333861 h 33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333860">
                <a:moveTo>
                  <a:pt x="0" y="0"/>
                </a:moveTo>
                <a:lnTo>
                  <a:pt x="0" y="333861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C07B5B82-AF4A-BB65-22F9-CC5BF8BCBBD3}"/>
              </a:ext>
            </a:extLst>
          </p:cNvPr>
          <p:cNvSpPr/>
          <p:nvPr/>
        </p:nvSpPr>
        <p:spPr>
          <a:xfrm>
            <a:off x="525786" y="5978980"/>
            <a:ext cx="6375" cy="182825"/>
          </a:xfrm>
          <a:custGeom>
            <a:avLst/>
            <a:gdLst>
              <a:gd name="connsiteX0" fmla="*/ 0 w 6375"/>
              <a:gd name="connsiteY0" fmla="*/ 0 h 182825"/>
              <a:gd name="connsiteX1" fmla="*/ 0 w 6375"/>
              <a:gd name="connsiteY1" fmla="*/ 182825 h 18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182825">
                <a:moveTo>
                  <a:pt x="0" y="0"/>
                </a:moveTo>
                <a:lnTo>
                  <a:pt x="0" y="182825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E360527A-0FCD-5D55-FA97-6FCA92FC6270}"/>
              </a:ext>
            </a:extLst>
          </p:cNvPr>
          <p:cNvSpPr/>
          <p:nvPr/>
        </p:nvSpPr>
        <p:spPr>
          <a:xfrm>
            <a:off x="466214" y="5915387"/>
            <a:ext cx="6375" cy="246417"/>
          </a:xfrm>
          <a:custGeom>
            <a:avLst/>
            <a:gdLst>
              <a:gd name="connsiteX0" fmla="*/ 0 w 6375"/>
              <a:gd name="connsiteY0" fmla="*/ 0 h 246417"/>
              <a:gd name="connsiteX1" fmla="*/ 0 w 6375"/>
              <a:gd name="connsiteY1" fmla="*/ 246418 h 24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246417">
                <a:moveTo>
                  <a:pt x="0" y="0"/>
                </a:moveTo>
                <a:lnTo>
                  <a:pt x="0" y="246418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0DAC7596-68D1-9835-84D1-AC8A1C04F79D}"/>
              </a:ext>
            </a:extLst>
          </p:cNvPr>
          <p:cNvSpPr/>
          <p:nvPr/>
        </p:nvSpPr>
        <p:spPr>
          <a:xfrm>
            <a:off x="406643" y="5843843"/>
            <a:ext cx="6375" cy="317962"/>
          </a:xfrm>
          <a:custGeom>
            <a:avLst/>
            <a:gdLst>
              <a:gd name="connsiteX0" fmla="*/ 0 w 6375"/>
              <a:gd name="connsiteY0" fmla="*/ 0 h 317962"/>
              <a:gd name="connsiteX1" fmla="*/ 0 w 6375"/>
              <a:gd name="connsiteY1" fmla="*/ 317963 h 31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317962">
                <a:moveTo>
                  <a:pt x="0" y="0"/>
                </a:moveTo>
                <a:lnTo>
                  <a:pt x="0" y="317963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D437C0E5-4C9E-7B62-057D-7D73BDEAC7CA}"/>
              </a:ext>
            </a:extLst>
          </p:cNvPr>
          <p:cNvSpPr/>
          <p:nvPr/>
        </p:nvSpPr>
        <p:spPr>
          <a:xfrm>
            <a:off x="347071" y="5978980"/>
            <a:ext cx="6375" cy="182825"/>
          </a:xfrm>
          <a:custGeom>
            <a:avLst/>
            <a:gdLst>
              <a:gd name="connsiteX0" fmla="*/ 0 w 6375"/>
              <a:gd name="connsiteY0" fmla="*/ 0 h 182825"/>
              <a:gd name="connsiteX1" fmla="*/ 0 w 6375"/>
              <a:gd name="connsiteY1" fmla="*/ 182825 h 18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182825">
                <a:moveTo>
                  <a:pt x="0" y="0"/>
                </a:moveTo>
                <a:lnTo>
                  <a:pt x="0" y="182825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C5E1E-C333-300A-8D43-F3DE43D05C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7538" y="1025906"/>
            <a:ext cx="6158718" cy="923330"/>
          </a:xfrm>
        </p:spPr>
        <p:txBody>
          <a:bodyPr vert="horz" wrap="square" lIns="91440" tIns="45720" rIns="91440" bIns="45720" rtlCol="0" anchor="t">
            <a:normAutofit/>
          </a:bodyPr>
          <a:lstStyle>
            <a:lvl1pPr>
              <a:defRPr lang="en-GB" sz="6000" b="1" i="1" spc="-150" dirty="0">
                <a:solidFill>
                  <a:srgbClr val="77BAFD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marL="0" lvl="0"/>
            <a:r>
              <a:rPr lang="en-GB" dirty="0"/>
              <a:t>TITLE</a:t>
            </a:r>
          </a:p>
        </p:txBody>
      </p:sp>
      <p:sp>
        <p:nvSpPr>
          <p:cNvPr id="110" name="Text Placeholder 109">
            <a:extLst>
              <a:ext uri="{FF2B5EF4-FFF2-40B4-BE49-F238E27FC236}">
                <a16:creationId xmlns:a16="http://schemas.microsoft.com/office/drawing/2014/main" id="{37FB89CE-D321-F1D2-087E-F2DCCCDF10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9820" y="2177039"/>
            <a:ext cx="8995510" cy="3215624"/>
          </a:xfrm>
        </p:spPr>
        <p:txBody>
          <a:bodyPr/>
          <a:lstStyle>
            <a:lvl1pPr>
              <a:defRPr b="0" i="0">
                <a:solidFill>
                  <a:srgbClr val="77BAFD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>
              <a:defRPr b="0" i="0">
                <a:solidFill>
                  <a:srgbClr val="77BAFD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>
              <a:defRPr b="0" i="0">
                <a:solidFill>
                  <a:srgbClr val="77BAFD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>
              <a:defRPr b="0" i="0">
                <a:solidFill>
                  <a:srgbClr val="77BAFD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>
              <a:defRPr b="0" i="0">
                <a:solidFill>
                  <a:srgbClr val="77BAFD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378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2">
    <p:bg>
      <p:bgPr>
        <a:solidFill>
          <a:srgbClr val="BA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35C150D6-369C-1038-709D-A84378A4BD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A5C4BB3-1098-C82A-1C43-1A0432931AFE}"/>
              </a:ext>
            </a:extLst>
          </p:cNvPr>
          <p:cNvGrpSpPr/>
          <p:nvPr userDrawn="1"/>
        </p:nvGrpSpPr>
        <p:grpSpPr>
          <a:xfrm>
            <a:off x="372975" y="456787"/>
            <a:ext cx="11446050" cy="5944425"/>
            <a:chOff x="165125" y="143235"/>
            <a:chExt cx="11861267" cy="6160065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FE9AA3E-5637-4DE1-10ED-4557703ECE0F}"/>
                </a:ext>
              </a:extLst>
            </p:cNvPr>
            <p:cNvSpPr/>
            <p:nvPr/>
          </p:nvSpPr>
          <p:spPr>
            <a:xfrm>
              <a:off x="11430373" y="963430"/>
              <a:ext cx="592701" cy="5271197"/>
            </a:xfrm>
            <a:custGeom>
              <a:avLst/>
              <a:gdLst>
                <a:gd name="connsiteX0" fmla="*/ 337785 w 592701"/>
                <a:gd name="connsiteY0" fmla="*/ 269645 h 5271197"/>
                <a:gd name="connsiteX1" fmla="*/ 592701 w 592701"/>
                <a:gd name="connsiteY1" fmla="*/ 0 h 5271197"/>
                <a:gd name="connsiteX2" fmla="*/ 592701 w 592701"/>
                <a:gd name="connsiteY2" fmla="*/ 4130145 h 5271197"/>
                <a:gd name="connsiteX3" fmla="*/ 483488 w 592701"/>
                <a:gd name="connsiteY3" fmla="*/ 4248523 h 5271197"/>
                <a:gd name="connsiteX4" fmla="*/ 483488 w 592701"/>
                <a:gd name="connsiteY4" fmla="*/ 2022325 h 5271197"/>
                <a:gd name="connsiteX5" fmla="*/ 337785 w 592701"/>
                <a:gd name="connsiteY5" fmla="*/ 1936829 h 5271197"/>
                <a:gd name="connsiteX6" fmla="*/ 337785 w 592701"/>
                <a:gd name="connsiteY6" fmla="*/ 5271197 h 5271197"/>
                <a:gd name="connsiteX7" fmla="*/ 0 w 592701"/>
                <a:gd name="connsiteY7" fmla="*/ 5090336 h 5271197"/>
                <a:gd name="connsiteX8" fmla="*/ 0 w 592701"/>
                <a:gd name="connsiteY8" fmla="*/ 720146 h 5271197"/>
                <a:gd name="connsiteX9" fmla="*/ 112595 w 592701"/>
                <a:gd name="connsiteY9" fmla="*/ 611633 h 5271197"/>
                <a:gd name="connsiteX10" fmla="*/ 112595 w 592701"/>
                <a:gd name="connsiteY10" fmla="*/ 1581689 h 5271197"/>
                <a:gd name="connsiteX11" fmla="*/ 175495 w 592701"/>
                <a:gd name="connsiteY11" fmla="*/ 1538941 h 5271197"/>
                <a:gd name="connsiteX12" fmla="*/ 175495 w 592701"/>
                <a:gd name="connsiteY12" fmla="*/ 720146 h 5271197"/>
                <a:gd name="connsiteX13" fmla="*/ 337785 w 592701"/>
                <a:gd name="connsiteY13" fmla="*/ 805642 h 5271197"/>
                <a:gd name="connsiteX14" fmla="*/ 337785 w 592701"/>
                <a:gd name="connsiteY14" fmla="*/ 269645 h 527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2701" h="5271197">
                  <a:moveTo>
                    <a:pt x="337785" y="269645"/>
                  </a:moveTo>
                  <a:cubicBezTo>
                    <a:pt x="356285" y="256492"/>
                    <a:pt x="515448" y="84406"/>
                    <a:pt x="592701" y="0"/>
                  </a:cubicBezTo>
                  <a:lnTo>
                    <a:pt x="592701" y="4130145"/>
                  </a:lnTo>
                  <a:lnTo>
                    <a:pt x="483488" y="4248523"/>
                  </a:lnTo>
                  <a:lnTo>
                    <a:pt x="483488" y="2022325"/>
                  </a:lnTo>
                  <a:lnTo>
                    <a:pt x="337785" y="1936829"/>
                  </a:lnTo>
                  <a:lnTo>
                    <a:pt x="337785" y="5271197"/>
                  </a:lnTo>
                  <a:lnTo>
                    <a:pt x="0" y="5090336"/>
                  </a:lnTo>
                  <a:lnTo>
                    <a:pt x="0" y="720146"/>
                  </a:lnTo>
                  <a:lnTo>
                    <a:pt x="112595" y="611633"/>
                  </a:lnTo>
                  <a:lnTo>
                    <a:pt x="112595" y="1581689"/>
                  </a:lnTo>
                  <a:lnTo>
                    <a:pt x="175495" y="1538941"/>
                  </a:lnTo>
                  <a:lnTo>
                    <a:pt x="175495" y="720146"/>
                  </a:lnTo>
                  <a:lnTo>
                    <a:pt x="337785" y="805642"/>
                  </a:lnTo>
                  <a:lnTo>
                    <a:pt x="337785" y="269645"/>
                  </a:lnTo>
                  <a:close/>
                </a:path>
              </a:pathLst>
            </a:custGeom>
            <a:solidFill>
              <a:srgbClr val="77BAFD"/>
            </a:solidFill>
            <a:ln w="6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F832A4C-3170-F7B6-1469-B176ECE0AB44}"/>
                </a:ext>
              </a:extLst>
            </p:cNvPr>
            <p:cNvSpPr/>
            <p:nvPr/>
          </p:nvSpPr>
          <p:spPr>
            <a:xfrm>
              <a:off x="165369" y="157793"/>
              <a:ext cx="543051" cy="4146582"/>
            </a:xfrm>
            <a:custGeom>
              <a:avLst/>
              <a:gdLst>
                <a:gd name="connsiteX0" fmla="*/ 0 w 543051"/>
                <a:gd name="connsiteY0" fmla="*/ 213742 h 4146582"/>
                <a:gd name="connsiteX1" fmla="*/ 0 w 543051"/>
                <a:gd name="connsiteY1" fmla="*/ 4080817 h 4146582"/>
                <a:gd name="connsiteX2" fmla="*/ 105961 w 543051"/>
                <a:gd name="connsiteY2" fmla="*/ 4146582 h 4146582"/>
                <a:gd name="connsiteX3" fmla="*/ 105961 w 543051"/>
                <a:gd name="connsiteY3" fmla="*/ 2897016 h 4146582"/>
                <a:gd name="connsiteX4" fmla="*/ 251658 w 543051"/>
                <a:gd name="connsiteY4" fmla="*/ 2818098 h 4146582"/>
                <a:gd name="connsiteX5" fmla="*/ 251658 w 543051"/>
                <a:gd name="connsiteY5" fmla="*/ 3597433 h 4146582"/>
                <a:gd name="connsiteX6" fmla="*/ 543052 w 543051"/>
                <a:gd name="connsiteY6" fmla="*/ 3429724 h 4146582"/>
                <a:gd name="connsiteX7" fmla="*/ 543052 w 543051"/>
                <a:gd name="connsiteY7" fmla="*/ 0 h 4146582"/>
                <a:gd name="connsiteX8" fmla="*/ 456958 w 543051"/>
                <a:gd name="connsiteY8" fmla="*/ 69055 h 4146582"/>
                <a:gd name="connsiteX9" fmla="*/ 456958 w 543051"/>
                <a:gd name="connsiteY9" fmla="*/ 894428 h 4146582"/>
                <a:gd name="connsiteX10" fmla="*/ 168876 w 543051"/>
                <a:gd name="connsiteY10" fmla="*/ 1039112 h 4146582"/>
                <a:gd name="connsiteX11" fmla="*/ 168876 w 543051"/>
                <a:gd name="connsiteY11" fmla="*/ 641224 h 4146582"/>
                <a:gd name="connsiteX12" fmla="*/ 281460 w 543051"/>
                <a:gd name="connsiteY12" fmla="*/ 572169 h 4146582"/>
                <a:gd name="connsiteX13" fmla="*/ 281460 w 543051"/>
                <a:gd name="connsiteY13" fmla="*/ 0 h 4146582"/>
                <a:gd name="connsiteX14" fmla="*/ 0 w 543051"/>
                <a:gd name="connsiteY14" fmla="*/ 213742 h 414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051" h="4146582">
                  <a:moveTo>
                    <a:pt x="0" y="213742"/>
                  </a:moveTo>
                  <a:lnTo>
                    <a:pt x="0" y="4080817"/>
                  </a:lnTo>
                  <a:lnTo>
                    <a:pt x="105961" y="4146582"/>
                  </a:lnTo>
                  <a:lnTo>
                    <a:pt x="105961" y="2897016"/>
                  </a:lnTo>
                  <a:lnTo>
                    <a:pt x="251658" y="2818098"/>
                  </a:lnTo>
                  <a:lnTo>
                    <a:pt x="251658" y="3597433"/>
                  </a:lnTo>
                  <a:lnTo>
                    <a:pt x="543052" y="3429724"/>
                  </a:lnTo>
                  <a:lnTo>
                    <a:pt x="543052" y="0"/>
                  </a:lnTo>
                  <a:lnTo>
                    <a:pt x="456958" y="69055"/>
                  </a:lnTo>
                  <a:lnTo>
                    <a:pt x="456958" y="894428"/>
                  </a:lnTo>
                  <a:lnTo>
                    <a:pt x="168876" y="1039112"/>
                  </a:lnTo>
                  <a:lnTo>
                    <a:pt x="168876" y="641224"/>
                  </a:lnTo>
                  <a:lnTo>
                    <a:pt x="281460" y="572169"/>
                  </a:lnTo>
                  <a:lnTo>
                    <a:pt x="281460" y="0"/>
                  </a:lnTo>
                  <a:lnTo>
                    <a:pt x="0" y="213742"/>
                  </a:lnTo>
                  <a:close/>
                </a:path>
              </a:pathLst>
            </a:custGeom>
            <a:solidFill>
              <a:srgbClr val="77BAFD"/>
            </a:solidFill>
            <a:ln w="6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46313D8-44BD-75FA-0B32-F2A6CD3E5E4E}"/>
                </a:ext>
              </a:extLst>
            </p:cNvPr>
            <p:cNvSpPr/>
            <p:nvPr/>
          </p:nvSpPr>
          <p:spPr>
            <a:xfrm>
              <a:off x="11917114" y="5159341"/>
              <a:ext cx="105960" cy="180855"/>
            </a:xfrm>
            <a:custGeom>
              <a:avLst/>
              <a:gdLst>
                <a:gd name="connsiteX0" fmla="*/ 105960 w 105960"/>
                <a:gd name="connsiteY0" fmla="*/ 0 h 180855"/>
                <a:gd name="connsiteX1" fmla="*/ 0 w 105960"/>
                <a:gd name="connsiteY1" fmla="*/ 101937 h 180855"/>
                <a:gd name="connsiteX2" fmla="*/ 0 w 105960"/>
                <a:gd name="connsiteY2" fmla="*/ 180855 h 180855"/>
                <a:gd name="connsiteX3" fmla="*/ 105960 w 105960"/>
                <a:gd name="connsiteY3" fmla="*/ 75630 h 180855"/>
                <a:gd name="connsiteX4" fmla="*/ 105960 w 105960"/>
                <a:gd name="connsiteY4" fmla="*/ 0 h 18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60" h="180855">
                  <a:moveTo>
                    <a:pt x="105960" y="0"/>
                  </a:moveTo>
                  <a:lnTo>
                    <a:pt x="0" y="101937"/>
                  </a:lnTo>
                  <a:lnTo>
                    <a:pt x="0" y="180855"/>
                  </a:lnTo>
                  <a:lnTo>
                    <a:pt x="105960" y="75630"/>
                  </a:lnTo>
                  <a:lnTo>
                    <a:pt x="105960" y="0"/>
                  </a:lnTo>
                  <a:close/>
                </a:path>
              </a:pathLst>
            </a:custGeom>
            <a:solidFill>
              <a:srgbClr val="77BAFD"/>
            </a:solidFill>
            <a:ln w="6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E49824D-C4C9-1086-2955-743961DBE1A1}"/>
                </a:ext>
              </a:extLst>
            </p:cNvPr>
            <p:cNvSpPr/>
            <p:nvPr/>
          </p:nvSpPr>
          <p:spPr>
            <a:xfrm>
              <a:off x="11917114" y="5310602"/>
              <a:ext cx="105960" cy="180855"/>
            </a:xfrm>
            <a:custGeom>
              <a:avLst/>
              <a:gdLst>
                <a:gd name="connsiteX0" fmla="*/ 105960 w 105960"/>
                <a:gd name="connsiteY0" fmla="*/ 0 h 180855"/>
                <a:gd name="connsiteX1" fmla="*/ 0 w 105960"/>
                <a:gd name="connsiteY1" fmla="*/ 101937 h 180855"/>
                <a:gd name="connsiteX2" fmla="*/ 0 w 105960"/>
                <a:gd name="connsiteY2" fmla="*/ 180855 h 180855"/>
                <a:gd name="connsiteX3" fmla="*/ 105960 w 105960"/>
                <a:gd name="connsiteY3" fmla="*/ 75630 h 180855"/>
                <a:gd name="connsiteX4" fmla="*/ 105960 w 105960"/>
                <a:gd name="connsiteY4" fmla="*/ 0 h 18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60" h="180855">
                  <a:moveTo>
                    <a:pt x="105960" y="0"/>
                  </a:moveTo>
                  <a:lnTo>
                    <a:pt x="0" y="101937"/>
                  </a:lnTo>
                  <a:lnTo>
                    <a:pt x="0" y="180855"/>
                  </a:lnTo>
                  <a:lnTo>
                    <a:pt x="105960" y="75630"/>
                  </a:lnTo>
                  <a:lnTo>
                    <a:pt x="105960" y="0"/>
                  </a:lnTo>
                  <a:close/>
                </a:path>
              </a:pathLst>
            </a:custGeom>
            <a:solidFill>
              <a:srgbClr val="77BAFD"/>
            </a:solidFill>
            <a:ln w="6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08F720C-94EA-D620-2558-B7BA1ECC85BF}"/>
                </a:ext>
              </a:extLst>
            </p:cNvPr>
            <p:cNvSpPr/>
            <p:nvPr/>
          </p:nvSpPr>
          <p:spPr>
            <a:xfrm>
              <a:off x="11917114" y="5461862"/>
              <a:ext cx="105960" cy="180862"/>
            </a:xfrm>
            <a:custGeom>
              <a:avLst/>
              <a:gdLst>
                <a:gd name="connsiteX0" fmla="*/ 105960 w 105960"/>
                <a:gd name="connsiteY0" fmla="*/ 0 h 180862"/>
                <a:gd name="connsiteX1" fmla="*/ 0 w 105960"/>
                <a:gd name="connsiteY1" fmla="*/ 101943 h 180862"/>
                <a:gd name="connsiteX2" fmla="*/ 0 w 105960"/>
                <a:gd name="connsiteY2" fmla="*/ 180862 h 180862"/>
                <a:gd name="connsiteX3" fmla="*/ 105960 w 105960"/>
                <a:gd name="connsiteY3" fmla="*/ 75637 h 180862"/>
                <a:gd name="connsiteX4" fmla="*/ 105960 w 105960"/>
                <a:gd name="connsiteY4" fmla="*/ 0 h 18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60" h="180862">
                  <a:moveTo>
                    <a:pt x="105960" y="0"/>
                  </a:moveTo>
                  <a:lnTo>
                    <a:pt x="0" y="101943"/>
                  </a:lnTo>
                  <a:lnTo>
                    <a:pt x="0" y="180862"/>
                  </a:lnTo>
                  <a:lnTo>
                    <a:pt x="105960" y="75637"/>
                  </a:lnTo>
                  <a:lnTo>
                    <a:pt x="105960" y="0"/>
                  </a:lnTo>
                  <a:close/>
                </a:path>
              </a:pathLst>
            </a:custGeom>
            <a:solidFill>
              <a:srgbClr val="77BAFD"/>
            </a:solidFill>
            <a:ln w="6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A1B38E8-8F53-7647-B15D-754415394E18}"/>
                </a:ext>
              </a:extLst>
            </p:cNvPr>
            <p:cNvSpPr/>
            <p:nvPr/>
          </p:nvSpPr>
          <p:spPr>
            <a:xfrm>
              <a:off x="11917114" y="5613130"/>
              <a:ext cx="105960" cy="180855"/>
            </a:xfrm>
            <a:custGeom>
              <a:avLst/>
              <a:gdLst>
                <a:gd name="connsiteX0" fmla="*/ 105960 w 105960"/>
                <a:gd name="connsiteY0" fmla="*/ 0 h 180855"/>
                <a:gd name="connsiteX1" fmla="*/ 0 w 105960"/>
                <a:gd name="connsiteY1" fmla="*/ 101937 h 180855"/>
                <a:gd name="connsiteX2" fmla="*/ 0 w 105960"/>
                <a:gd name="connsiteY2" fmla="*/ 180855 h 180855"/>
                <a:gd name="connsiteX3" fmla="*/ 105960 w 105960"/>
                <a:gd name="connsiteY3" fmla="*/ 75631 h 180855"/>
                <a:gd name="connsiteX4" fmla="*/ 105960 w 105960"/>
                <a:gd name="connsiteY4" fmla="*/ 0 h 18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60" h="180855">
                  <a:moveTo>
                    <a:pt x="105960" y="0"/>
                  </a:moveTo>
                  <a:lnTo>
                    <a:pt x="0" y="101937"/>
                  </a:lnTo>
                  <a:lnTo>
                    <a:pt x="0" y="180855"/>
                  </a:lnTo>
                  <a:lnTo>
                    <a:pt x="105960" y="75631"/>
                  </a:lnTo>
                  <a:lnTo>
                    <a:pt x="105960" y="0"/>
                  </a:lnTo>
                  <a:close/>
                </a:path>
              </a:pathLst>
            </a:custGeom>
            <a:solidFill>
              <a:srgbClr val="77BAFD"/>
            </a:solidFill>
            <a:ln w="6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2486056-FB92-5848-2D51-2C4C236FB215}"/>
                </a:ext>
              </a:extLst>
            </p:cNvPr>
            <p:cNvSpPr/>
            <p:nvPr/>
          </p:nvSpPr>
          <p:spPr>
            <a:xfrm>
              <a:off x="11917114" y="5764391"/>
              <a:ext cx="105960" cy="180855"/>
            </a:xfrm>
            <a:custGeom>
              <a:avLst/>
              <a:gdLst>
                <a:gd name="connsiteX0" fmla="*/ 105960 w 105960"/>
                <a:gd name="connsiteY0" fmla="*/ 0 h 180855"/>
                <a:gd name="connsiteX1" fmla="*/ 0 w 105960"/>
                <a:gd name="connsiteY1" fmla="*/ 101937 h 180855"/>
                <a:gd name="connsiteX2" fmla="*/ 0 w 105960"/>
                <a:gd name="connsiteY2" fmla="*/ 180855 h 180855"/>
                <a:gd name="connsiteX3" fmla="*/ 105960 w 105960"/>
                <a:gd name="connsiteY3" fmla="*/ 75630 h 180855"/>
                <a:gd name="connsiteX4" fmla="*/ 105960 w 105960"/>
                <a:gd name="connsiteY4" fmla="*/ 0 h 18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60" h="180855">
                  <a:moveTo>
                    <a:pt x="105960" y="0"/>
                  </a:moveTo>
                  <a:lnTo>
                    <a:pt x="0" y="101937"/>
                  </a:lnTo>
                  <a:lnTo>
                    <a:pt x="0" y="180855"/>
                  </a:lnTo>
                  <a:lnTo>
                    <a:pt x="105960" y="75630"/>
                  </a:lnTo>
                  <a:lnTo>
                    <a:pt x="105960" y="0"/>
                  </a:lnTo>
                  <a:close/>
                </a:path>
              </a:pathLst>
            </a:custGeom>
            <a:solidFill>
              <a:srgbClr val="77BAFD"/>
            </a:solidFill>
            <a:ln w="6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63408E8-8C98-05B0-30DF-0EE60D78EDF2}"/>
                </a:ext>
              </a:extLst>
            </p:cNvPr>
            <p:cNvSpPr/>
            <p:nvPr/>
          </p:nvSpPr>
          <p:spPr>
            <a:xfrm>
              <a:off x="11917114" y="5915652"/>
              <a:ext cx="105960" cy="180861"/>
            </a:xfrm>
            <a:custGeom>
              <a:avLst/>
              <a:gdLst>
                <a:gd name="connsiteX0" fmla="*/ 105960 w 105960"/>
                <a:gd name="connsiteY0" fmla="*/ 0 h 180861"/>
                <a:gd name="connsiteX1" fmla="*/ 0 w 105960"/>
                <a:gd name="connsiteY1" fmla="*/ 101943 h 180861"/>
                <a:gd name="connsiteX2" fmla="*/ 0 w 105960"/>
                <a:gd name="connsiteY2" fmla="*/ 180862 h 180861"/>
                <a:gd name="connsiteX3" fmla="*/ 105960 w 105960"/>
                <a:gd name="connsiteY3" fmla="*/ 75637 h 180861"/>
                <a:gd name="connsiteX4" fmla="*/ 105960 w 105960"/>
                <a:gd name="connsiteY4" fmla="*/ 0 h 18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60" h="180861">
                  <a:moveTo>
                    <a:pt x="105960" y="0"/>
                  </a:moveTo>
                  <a:lnTo>
                    <a:pt x="0" y="101943"/>
                  </a:lnTo>
                  <a:lnTo>
                    <a:pt x="0" y="180862"/>
                  </a:lnTo>
                  <a:lnTo>
                    <a:pt x="105960" y="75637"/>
                  </a:lnTo>
                  <a:lnTo>
                    <a:pt x="105960" y="0"/>
                  </a:lnTo>
                  <a:close/>
                </a:path>
              </a:pathLst>
            </a:custGeom>
            <a:solidFill>
              <a:srgbClr val="77BAFD"/>
            </a:solidFill>
            <a:ln w="6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81FAF28-CD8B-2E6D-9EE7-9C8FE6007B26}"/>
                </a:ext>
              </a:extLst>
            </p:cNvPr>
            <p:cNvSpPr/>
            <p:nvPr/>
          </p:nvSpPr>
          <p:spPr>
            <a:xfrm>
              <a:off x="11917114" y="6066919"/>
              <a:ext cx="105960" cy="180861"/>
            </a:xfrm>
            <a:custGeom>
              <a:avLst/>
              <a:gdLst>
                <a:gd name="connsiteX0" fmla="*/ 105960 w 105960"/>
                <a:gd name="connsiteY0" fmla="*/ 0 h 180861"/>
                <a:gd name="connsiteX1" fmla="*/ 0 w 105960"/>
                <a:gd name="connsiteY1" fmla="*/ 101937 h 180861"/>
                <a:gd name="connsiteX2" fmla="*/ 0 w 105960"/>
                <a:gd name="connsiteY2" fmla="*/ 180862 h 180861"/>
                <a:gd name="connsiteX3" fmla="*/ 105960 w 105960"/>
                <a:gd name="connsiteY3" fmla="*/ 75630 h 180861"/>
                <a:gd name="connsiteX4" fmla="*/ 105960 w 105960"/>
                <a:gd name="connsiteY4" fmla="*/ 0 h 18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60" h="180861">
                  <a:moveTo>
                    <a:pt x="105960" y="0"/>
                  </a:moveTo>
                  <a:lnTo>
                    <a:pt x="0" y="101937"/>
                  </a:lnTo>
                  <a:lnTo>
                    <a:pt x="0" y="180862"/>
                  </a:lnTo>
                  <a:lnTo>
                    <a:pt x="105960" y="75630"/>
                  </a:lnTo>
                  <a:lnTo>
                    <a:pt x="105960" y="0"/>
                  </a:lnTo>
                  <a:close/>
                </a:path>
              </a:pathLst>
            </a:custGeom>
            <a:solidFill>
              <a:srgbClr val="77BAFD"/>
            </a:solidFill>
            <a:ln w="6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2CC5782-63B8-ABA5-3E69-F9B93B552725}"/>
                </a:ext>
              </a:extLst>
            </p:cNvPr>
            <p:cNvSpPr/>
            <p:nvPr/>
          </p:nvSpPr>
          <p:spPr>
            <a:xfrm>
              <a:off x="1731612" y="161080"/>
              <a:ext cx="437090" cy="292661"/>
            </a:xfrm>
            <a:custGeom>
              <a:avLst/>
              <a:gdLst>
                <a:gd name="connsiteX0" fmla="*/ 139069 w 437090"/>
                <a:gd name="connsiteY0" fmla="*/ 292661 h 292661"/>
                <a:gd name="connsiteX1" fmla="*/ 437091 w 437090"/>
                <a:gd name="connsiteY1" fmla="*/ 0 h 292661"/>
                <a:gd name="connsiteX2" fmla="*/ 301326 w 437090"/>
                <a:gd name="connsiteY2" fmla="*/ 0 h 292661"/>
                <a:gd name="connsiteX3" fmla="*/ 0 w 437090"/>
                <a:gd name="connsiteY3" fmla="*/ 292661 h 292661"/>
                <a:gd name="connsiteX4" fmla="*/ 139069 w 437090"/>
                <a:gd name="connsiteY4" fmla="*/ 292661 h 29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90" h="292661">
                  <a:moveTo>
                    <a:pt x="139069" y="292661"/>
                  </a:moveTo>
                  <a:lnTo>
                    <a:pt x="437091" y="0"/>
                  </a:lnTo>
                  <a:lnTo>
                    <a:pt x="301326" y="0"/>
                  </a:lnTo>
                  <a:lnTo>
                    <a:pt x="0" y="292661"/>
                  </a:lnTo>
                  <a:lnTo>
                    <a:pt x="139069" y="292661"/>
                  </a:lnTo>
                  <a:close/>
                </a:path>
              </a:pathLst>
            </a:custGeom>
            <a:solidFill>
              <a:srgbClr val="77BAFD"/>
            </a:solidFill>
            <a:ln w="6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08F053D-F8E1-B38E-9093-2E0EC20BAC7E}"/>
                </a:ext>
              </a:extLst>
            </p:cNvPr>
            <p:cNvSpPr/>
            <p:nvPr/>
          </p:nvSpPr>
          <p:spPr>
            <a:xfrm>
              <a:off x="1499820" y="161080"/>
              <a:ext cx="437090" cy="292661"/>
            </a:xfrm>
            <a:custGeom>
              <a:avLst/>
              <a:gdLst>
                <a:gd name="connsiteX0" fmla="*/ 139075 w 437090"/>
                <a:gd name="connsiteY0" fmla="*/ 292661 h 292661"/>
                <a:gd name="connsiteX1" fmla="*/ 437091 w 437090"/>
                <a:gd name="connsiteY1" fmla="*/ 0 h 292661"/>
                <a:gd name="connsiteX2" fmla="*/ 301327 w 437090"/>
                <a:gd name="connsiteY2" fmla="*/ 0 h 292661"/>
                <a:gd name="connsiteX3" fmla="*/ 0 w 437090"/>
                <a:gd name="connsiteY3" fmla="*/ 292661 h 292661"/>
                <a:gd name="connsiteX4" fmla="*/ 139075 w 437090"/>
                <a:gd name="connsiteY4" fmla="*/ 292661 h 29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90" h="292661">
                  <a:moveTo>
                    <a:pt x="139075" y="292661"/>
                  </a:moveTo>
                  <a:lnTo>
                    <a:pt x="437091" y="0"/>
                  </a:lnTo>
                  <a:lnTo>
                    <a:pt x="301327" y="0"/>
                  </a:lnTo>
                  <a:lnTo>
                    <a:pt x="0" y="292661"/>
                  </a:lnTo>
                  <a:lnTo>
                    <a:pt x="139075" y="292661"/>
                  </a:lnTo>
                  <a:close/>
                </a:path>
              </a:pathLst>
            </a:custGeom>
            <a:solidFill>
              <a:srgbClr val="77BAFD"/>
            </a:solidFill>
            <a:ln w="6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67A5320-A00F-9D29-A638-EFA1BFB3E2E9}"/>
                </a:ext>
              </a:extLst>
            </p:cNvPr>
            <p:cNvSpPr/>
            <p:nvPr/>
          </p:nvSpPr>
          <p:spPr>
            <a:xfrm>
              <a:off x="1268034" y="161080"/>
              <a:ext cx="437090" cy="292661"/>
            </a:xfrm>
            <a:custGeom>
              <a:avLst/>
              <a:gdLst>
                <a:gd name="connsiteX0" fmla="*/ 139069 w 437090"/>
                <a:gd name="connsiteY0" fmla="*/ 292661 h 292661"/>
                <a:gd name="connsiteX1" fmla="*/ 437091 w 437090"/>
                <a:gd name="connsiteY1" fmla="*/ 0 h 292661"/>
                <a:gd name="connsiteX2" fmla="*/ 301326 w 437090"/>
                <a:gd name="connsiteY2" fmla="*/ 0 h 292661"/>
                <a:gd name="connsiteX3" fmla="*/ 0 w 437090"/>
                <a:gd name="connsiteY3" fmla="*/ 292661 h 292661"/>
                <a:gd name="connsiteX4" fmla="*/ 139069 w 437090"/>
                <a:gd name="connsiteY4" fmla="*/ 292661 h 29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90" h="292661">
                  <a:moveTo>
                    <a:pt x="139069" y="292661"/>
                  </a:moveTo>
                  <a:lnTo>
                    <a:pt x="437091" y="0"/>
                  </a:lnTo>
                  <a:lnTo>
                    <a:pt x="301326" y="0"/>
                  </a:lnTo>
                  <a:lnTo>
                    <a:pt x="0" y="292661"/>
                  </a:lnTo>
                  <a:lnTo>
                    <a:pt x="139069" y="292661"/>
                  </a:lnTo>
                  <a:close/>
                </a:path>
              </a:pathLst>
            </a:custGeom>
            <a:solidFill>
              <a:srgbClr val="77BAFD"/>
            </a:solidFill>
            <a:ln w="6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ADA7ABE-86FE-D73C-FCE3-75303AE115B8}"/>
                </a:ext>
              </a:extLst>
            </p:cNvPr>
            <p:cNvSpPr/>
            <p:nvPr/>
          </p:nvSpPr>
          <p:spPr>
            <a:xfrm>
              <a:off x="1036242" y="161080"/>
              <a:ext cx="437090" cy="292661"/>
            </a:xfrm>
            <a:custGeom>
              <a:avLst/>
              <a:gdLst>
                <a:gd name="connsiteX0" fmla="*/ 139075 w 437090"/>
                <a:gd name="connsiteY0" fmla="*/ 292661 h 292661"/>
                <a:gd name="connsiteX1" fmla="*/ 437091 w 437090"/>
                <a:gd name="connsiteY1" fmla="*/ 0 h 292661"/>
                <a:gd name="connsiteX2" fmla="*/ 301326 w 437090"/>
                <a:gd name="connsiteY2" fmla="*/ 0 h 292661"/>
                <a:gd name="connsiteX3" fmla="*/ 0 w 437090"/>
                <a:gd name="connsiteY3" fmla="*/ 292661 h 292661"/>
                <a:gd name="connsiteX4" fmla="*/ 139075 w 437090"/>
                <a:gd name="connsiteY4" fmla="*/ 292661 h 29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90" h="292661">
                  <a:moveTo>
                    <a:pt x="139075" y="292661"/>
                  </a:moveTo>
                  <a:lnTo>
                    <a:pt x="437091" y="0"/>
                  </a:lnTo>
                  <a:lnTo>
                    <a:pt x="301326" y="0"/>
                  </a:lnTo>
                  <a:lnTo>
                    <a:pt x="0" y="292661"/>
                  </a:lnTo>
                  <a:lnTo>
                    <a:pt x="139075" y="292661"/>
                  </a:lnTo>
                  <a:close/>
                </a:path>
              </a:pathLst>
            </a:custGeom>
            <a:solidFill>
              <a:srgbClr val="77BAFD"/>
            </a:solidFill>
            <a:ln w="6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C342EA1-3176-F926-CB7E-5592AD89125F}"/>
                </a:ext>
              </a:extLst>
            </p:cNvPr>
            <p:cNvSpPr/>
            <p:nvPr/>
          </p:nvSpPr>
          <p:spPr>
            <a:xfrm>
              <a:off x="804450" y="161080"/>
              <a:ext cx="437090" cy="292661"/>
            </a:xfrm>
            <a:custGeom>
              <a:avLst/>
              <a:gdLst>
                <a:gd name="connsiteX0" fmla="*/ 139075 w 437090"/>
                <a:gd name="connsiteY0" fmla="*/ 292661 h 292661"/>
                <a:gd name="connsiteX1" fmla="*/ 437091 w 437090"/>
                <a:gd name="connsiteY1" fmla="*/ 0 h 292661"/>
                <a:gd name="connsiteX2" fmla="*/ 301326 w 437090"/>
                <a:gd name="connsiteY2" fmla="*/ 0 h 292661"/>
                <a:gd name="connsiteX3" fmla="*/ 0 w 437090"/>
                <a:gd name="connsiteY3" fmla="*/ 292661 h 292661"/>
                <a:gd name="connsiteX4" fmla="*/ 139075 w 437090"/>
                <a:gd name="connsiteY4" fmla="*/ 292661 h 29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90" h="292661">
                  <a:moveTo>
                    <a:pt x="139075" y="292661"/>
                  </a:moveTo>
                  <a:lnTo>
                    <a:pt x="437091" y="0"/>
                  </a:lnTo>
                  <a:lnTo>
                    <a:pt x="301326" y="0"/>
                  </a:lnTo>
                  <a:lnTo>
                    <a:pt x="0" y="292661"/>
                  </a:lnTo>
                  <a:lnTo>
                    <a:pt x="139075" y="292661"/>
                  </a:lnTo>
                  <a:close/>
                </a:path>
              </a:pathLst>
            </a:custGeom>
            <a:solidFill>
              <a:srgbClr val="77BAFD"/>
            </a:solidFill>
            <a:ln w="63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3DE655E-4174-B3F5-BA7C-A6E9008D451D}"/>
                </a:ext>
              </a:extLst>
            </p:cNvPr>
            <p:cNvSpPr/>
            <p:nvPr/>
          </p:nvSpPr>
          <p:spPr>
            <a:xfrm>
              <a:off x="242704" y="219883"/>
              <a:ext cx="11709919" cy="6015494"/>
            </a:xfrm>
            <a:custGeom>
              <a:avLst/>
              <a:gdLst>
                <a:gd name="connsiteX0" fmla="*/ 11709920 w 11709919"/>
                <a:gd name="connsiteY0" fmla="*/ 0 h 6015494"/>
                <a:gd name="connsiteX1" fmla="*/ 9607602 w 11709919"/>
                <a:gd name="connsiteY1" fmla="*/ 0 h 6015494"/>
                <a:gd name="connsiteX2" fmla="*/ 8978558 w 11709919"/>
                <a:gd name="connsiteY2" fmla="*/ 88850 h 6015494"/>
                <a:gd name="connsiteX3" fmla="*/ 6803492 w 11709919"/>
                <a:gd name="connsiteY3" fmla="*/ 88850 h 6015494"/>
                <a:gd name="connsiteX4" fmla="*/ 6184363 w 11709919"/>
                <a:gd name="connsiteY4" fmla="*/ 0 h 6015494"/>
                <a:gd name="connsiteX5" fmla="*/ 2175123 w 11709919"/>
                <a:gd name="connsiteY5" fmla="*/ 0 h 6015494"/>
                <a:gd name="connsiteX6" fmla="*/ 1738108 w 11709919"/>
                <a:gd name="connsiteY6" fmla="*/ 434379 h 6015494"/>
                <a:gd name="connsiteX7" fmla="*/ 688626 w 11709919"/>
                <a:gd name="connsiteY7" fmla="*/ 434379 h 6015494"/>
                <a:gd name="connsiteX8" fmla="*/ 688626 w 11709919"/>
                <a:gd name="connsiteY8" fmla="*/ 4014716 h 6015494"/>
                <a:gd name="connsiteX9" fmla="*/ 0 w 11709919"/>
                <a:gd name="connsiteY9" fmla="*/ 4406315 h 6015494"/>
                <a:gd name="connsiteX10" fmla="*/ 3310 w 11709919"/>
                <a:gd name="connsiteY10" fmla="*/ 6015494 h 6015494"/>
                <a:gd name="connsiteX11" fmla="*/ 1820879 w 11709919"/>
                <a:gd name="connsiteY11" fmla="*/ 6015494 h 6015494"/>
                <a:gd name="connsiteX12" fmla="*/ 2430043 w 11709919"/>
                <a:gd name="connsiteY12" fmla="*/ 5916770 h 6015494"/>
                <a:gd name="connsiteX13" fmla="*/ 4615100 w 11709919"/>
                <a:gd name="connsiteY13" fmla="*/ 5916770 h 6015494"/>
                <a:gd name="connsiteX14" fmla="*/ 5240816 w 11709919"/>
                <a:gd name="connsiteY14" fmla="*/ 6015494 h 6015494"/>
                <a:gd name="connsiteX15" fmla="*/ 10888834 w 11709919"/>
                <a:gd name="connsiteY15" fmla="*/ 6015494 h 6015494"/>
                <a:gd name="connsiteX16" fmla="*/ 10885519 w 11709919"/>
                <a:gd name="connsiteY16" fmla="*/ 1421606 h 6015494"/>
                <a:gd name="connsiteX17" fmla="*/ 11709920 w 11709919"/>
                <a:gd name="connsiteY17" fmla="*/ 598915 h 6015494"/>
                <a:gd name="connsiteX18" fmla="*/ 11709920 w 11709919"/>
                <a:gd name="connsiteY18" fmla="*/ 0 h 6015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09919" h="6015494">
                  <a:moveTo>
                    <a:pt x="11709920" y="0"/>
                  </a:moveTo>
                  <a:lnTo>
                    <a:pt x="9607602" y="0"/>
                  </a:lnTo>
                  <a:lnTo>
                    <a:pt x="8978558" y="88850"/>
                  </a:lnTo>
                  <a:lnTo>
                    <a:pt x="6803492" y="88850"/>
                  </a:lnTo>
                  <a:lnTo>
                    <a:pt x="6184363" y="0"/>
                  </a:lnTo>
                  <a:lnTo>
                    <a:pt x="2175123" y="0"/>
                  </a:lnTo>
                  <a:lnTo>
                    <a:pt x="1738108" y="434379"/>
                  </a:lnTo>
                  <a:lnTo>
                    <a:pt x="688626" y="434379"/>
                  </a:lnTo>
                  <a:lnTo>
                    <a:pt x="688626" y="4014716"/>
                  </a:lnTo>
                  <a:lnTo>
                    <a:pt x="0" y="4406315"/>
                  </a:lnTo>
                  <a:lnTo>
                    <a:pt x="3310" y="6015494"/>
                  </a:lnTo>
                  <a:lnTo>
                    <a:pt x="1820879" y="6015494"/>
                  </a:lnTo>
                  <a:lnTo>
                    <a:pt x="2430043" y="5916770"/>
                  </a:lnTo>
                  <a:lnTo>
                    <a:pt x="4615100" y="5916770"/>
                  </a:lnTo>
                  <a:lnTo>
                    <a:pt x="5240816" y="6015494"/>
                  </a:lnTo>
                  <a:lnTo>
                    <a:pt x="10888834" y="6015494"/>
                  </a:lnTo>
                  <a:lnTo>
                    <a:pt x="10885519" y="1421606"/>
                  </a:lnTo>
                  <a:lnTo>
                    <a:pt x="11709920" y="598915"/>
                  </a:lnTo>
                  <a:lnTo>
                    <a:pt x="11709920" y="0"/>
                  </a:lnTo>
                  <a:close/>
                </a:path>
              </a:pathLst>
            </a:custGeom>
            <a:gradFill>
              <a:gsLst>
                <a:gs pos="13542">
                  <a:srgbClr val="FFE7FD"/>
                </a:gs>
                <a:gs pos="85938">
                  <a:srgbClr val="B9FCFF"/>
                </a:gs>
              </a:gsLst>
              <a:lin ang="0" scaled="1"/>
            </a:gradFill>
            <a:ln w="63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540BC81-4DDF-CFA9-8114-E82EB2BA98F2}"/>
                </a:ext>
              </a:extLst>
            </p:cNvPr>
            <p:cNvSpPr/>
            <p:nvPr/>
          </p:nvSpPr>
          <p:spPr>
            <a:xfrm>
              <a:off x="165125" y="143235"/>
              <a:ext cx="11861267" cy="6160065"/>
            </a:xfrm>
            <a:custGeom>
              <a:avLst/>
              <a:gdLst>
                <a:gd name="connsiteX0" fmla="*/ 9316273 w 11861267"/>
                <a:gd name="connsiteY0" fmla="*/ 3291 h 6160065"/>
                <a:gd name="connsiteX1" fmla="*/ 11857952 w 11861267"/>
                <a:gd name="connsiteY1" fmla="*/ 3291 h 6160065"/>
                <a:gd name="connsiteX2" fmla="*/ 11861268 w 11861267"/>
                <a:gd name="connsiteY2" fmla="*/ 704197 h 6160065"/>
                <a:gd name="connsiteX3" fmla="*/ 11040501 w 11861267"/>
                <a:gd name="connsiteY3" fmla="*/ 1516984 h 6160065"/>
                <a:gd name="connsiteX4" fmla="*/ 11043817 w 11861267"/>
                <a:gd name="connsiteY4" fmla="*/ 6160066 h 6160065"/>
                <a:gd name="connsiteX5" fmla="*/ 4937794 w 11861267"/>
                <a:gd name="connsiteY5" fmla="*/ 6160066 h 6160065"/>
                <a:gd name="connsiteX6" fmla="*/ 4692890 w 11861267"/>
                <a:gd name="connsiteY6" fmla="*/ 5995537 h 6160065"/>
                <a:gd name="connsiteX7" fmla="*/ 2508611 w 11861267"/>
                <a:gd name="connsiteY7" fmla="*/ 5995537 h 6160065"/>
                <a:gd name="connsiteX8" fmla="*/ 2270325 w 11861267"/>
                <a:gd name="connsiteY8" fmla="*/ 6160066 h 6160065"/>
                <a:gd name="connsiteX9" fmla="*/ 3310 w 11861267"/>
                <a:gd name="connsiteY9" fmla="*/ 6160066 h 6160065"/>
                <a:gd name="connsiteX10" fmla="*/ 0 w 11861267"/>
                <a:gd name="connsiteY10" fmla="*/ 4432482 h 6160065"/>
                <a:gd name="connsiteX11" fmla="*/ 681757 w 11861267"/>
                <a:gd name="connsiteY11" fmla="*/ 4040903 h 6160065"/>
                <a:gd name="connsiteX12" fmla="*/ 681757 w 11861267"/>
                <a:gd name="connsiteY12" fmla="*/ 440945 h 6160065"/>
                <a:gd name="connsiteX13" fmla="*/ 1777209 w 11861267"/>
                <a:gd name="connsiteY13" fmla="*/ 440945 h 6160065"/>
                <a:gd name="connsiteX14" fmla="*/ 2214065 w 11861267"/>
                <a:gd name="connsiteY14" fmla="*/ 0 h 6160065"/>
                <a:gd name="connsiteX15" fmla="*/ 6635601 w 11861267"/>
                <a:gd name="connsiteY15" fmla="*/ 0 h 6160065"/>
                <a:gd name="connsiteX16" fmla="*/ 6880497 w 11861267"/>
                <a:gd name="connsiteY16" fmla="*/ 167822 h 6160065"/>
                <a:gd name="connsiteX17" fmla="*/ 9054798 w 11861267"/>
                <a:gd name="connsiteY17" fmla="*/ 167822 h 6160065"/>
                <a:gd name="connsiteX18" fmla="*/ 9316273 w 11861267"/>
                <a:gd name="connsiteY18" fmla="*/ 3291 h 6160065"/>
                <a:gd name="connsiteX19" fmla="*/ 11785139 w 11861267"/>
                <a:gd name="connsiteY19" fmla="*/ 78975 h 6160065"/>
                <a:gd name="connsiteX20" fmla="*/ 9683651 w 11861267"/>
                <a:gd name="connsiteY20" fmla="*/ 78975 h 6160065"/>
                <a:gd name="connsiteX21" fmla="*/ 9170648 w 11861267"/>
                <a:gd name="connsiteY21" fmla="*/ 434364 h 6160065"/>
                <a:gd name="connsiteX22" fmla="*/ 6767964 w 11861267"/>
                <a:gd name="connsiteY22" fmla="*/ 434364 h 6160065"/>
                <a:gd name="connsiteX23" fmla="*/ 6261598 w 11861267"/>
                <a:gd name="connsiteY23" fmla="*/ 78975 h 6160065"/>
                <a:gd name="connsiteX24" fmla="*/ 2253780 w 11861267"/>
                <a:gd name="connsiteY24" fmla="*/ 78975 h 6160065"/>
                <a:gd name="connsiteX25" fmla="*/ 1816924 w 11861267"/>
                <a:gd name="connsiteY25" fmla="*/ 513339 h 6160065"/>
                <a:gd name="connsiteX26" fmla="*/ 767806 w 11861267"/>
                <a:gd name="connsiteY26" fmla="*/ 513339 h 6160065"/>
                <a:gd name="connsiteX27" fmla="*/ 767806 w 11861267"/>
                <a:gd name="connsiteY27" fmla="*/ 4093552 h 6160065"/>
                <a:gd name="connsiteX28" fmla="*/ 79429 w 11861267"/>
                <a:gd name="connsiteY28" fmla="*/ 4485138 h 6160065"/>
                <a:gd name="connsiteX29" fmla="*/ 82738 w 11861267"/>
                <a:gd name="connsiteY29" fmla="*/ 6094254 h 6160065"/>
                <a:gd name="connsiteX30" fmla="*/ 1899658 w 11861267"/>
                <a:gd name="connsiteY30" fmla="*/ 6094254 h 6160065"/>
                <a:gd name="connsiteX31" fmla="*/ 2412635 w 11861267"/>
                <a:gd name="connsiteY31" fmla="*/ 5728993 h 6160065"/>
                <a:gd name="connsiteX32" fmla="*/ 4821957 w 11861267"/>
                <a:gd name="connsiteY32" fmla="*/ 5728993 h 6160065"/>
                <a:gd name="connsiteX33" fmla="*/ 5318383 w 11861267"/>
                <a:gd name="connsiteY33" fmla="*/ 6094254 h 6160065"/>
                <a:gd name="connsiteX34" fmla="*/ 10964437 w 11861267"/>
                <a:gd name="connsiteY34" fmla="*/ 6094254 h 6160065"/>
                <a:gd name="connsiteX35" fmla="*/ 10961121 w 11861267"/>
                <a:gd name="connsiteY35" fmla="*/ 1500531 h 6160065"/>
                <a:gd name="connsiteX36" fmla="*/ 11785139 w 11861267"/>
                <a:gd name="connsiteY36" fmla="*/ 677872 h 6160065"/>
                <a:gd name="connsiteX37" fmla="*/ 11785139 w 11861267"/>
                <a:gd name="connsiteY37" fmla="*/ 78975 h 6160065"/>
                <a:gd name="connsiteX38" fmla="*/ 2611205 w 11861267"/>
                <a:gd name="connsiteY38" fmla="*/ 5775067 h 6160065"/>
                <a:gd name="connsiteX39" fmla="*/ 2571490 w 11861267"/>
                <a:gd name="connsiteY39" fmla="*/ 5775067 h 6160065"/>
                <a:gd name="connsiteX40" fmla="*/ 2571490 w 11861267"/>
                <a:gd name="connsiteY40" fmla="*/ 5952759 h 6160065"/>
                <a:gd name="connsiteX41" fmla="*/ 2611205 w 11861267"/>
                <a:gd name="connsiteY41" fmla="*/ 5952759 h 6160065"/>
                <a:gd name="connsiteX42" fmla="*/ 2611205 w 11861267"/>
                <a:gd name="connsiteY42" fmla="*/ 5775067 h 6160065"/>
                <a:gd name="connsiteX43" fmla="*/ 7006230 w 11861267"/>
                <a:gd name="connsiteY43" fmla="*/ 213892 h 6160065"/>
                <a:gd name="connsiteX44" fmla="*/ 7045952 w 11861267"/>
                <a:gd name="connsiteY44" fmla="*/ 213892 h 6160065"/>
                <a:gd name="connsiteX45" fmla="*/ 7045952 w 11861267"/>
                <a:gd name="connsiteY45" fmla="*/ 391586 h 6160065"/>
                <a:gd name="connsiteX46" fmla="*/ 7006230 w 11861267"/>
                <a:gd name="connsiteY46" fmla="*/ 391586 h 6160065"/>
                <a:gd name="connsiteX47" fmla="*/ 7006230 w 11861267"/>
                <a:gd name="connsiteY47" fmla="*/ 213892 h 6160065"/>
                <a:gd name="connsiteX48" fmla="*/ 2703872 w 11861267"/>
                <a:gd name="connsiteY48" fmla="*/ 5775061 h 6160065"/>
                <a:gd name="connsiteX49" fmla="*/ 2664157 w 11861267"/>
                <a:gd name="connsiteY49" fmla="*/ 5775061 h 6160065"/>
                <a:gd name="connsiteX50" fmla="*/ 2664157 w 11861267"/>
                <a:gd name="connsiteY50" fmla="*/ 5952759 h 6160065"/>
                <a:gd name="connsiteX51" fmla="*/ 2703872 w 11861267"/>
                <a:gd name="connsiteY51" fmla="*/ 5952759 h 6160065"/>
                <a:gd name="connsiteX52" fmla="*/ 2703872 w 11861267"/>
                <a:gd name="connsiteY52" fmla="*/ 5775061 h 6160065"/>
                <a:gd name="connsiteX53" fmla="*/ 7098871 w 11861267"/>
                <a:gd name="connsiteY53" fmla="*/ 213892 h 6160065"/>
                <a:gd name="connsiteX54" fmla="*/ 7138594 w 11861267"/>
                <a:gd name="connsiteY54" fmla="*/ 213892 h 6160065"/>
                <a:gd name="connsiteX55" fmla="*/ 7138594 w 11861267"/>
                <a:gd name="connsiteY55" fmla="*/ 391586 h 6160065"/>
                <a:gd name="connsiteX56" fmla="*/ 7098871 w 11861267"/>
                <a:gd name="connsiteY56" fmla="*/ 391586 h 6160065"/>
                <a:gd name="connsiteX57" fmla="*/ 7098871 w 11861267"/>
                <a:gd name="connsiteY57" fmla="*/ 213892 h 6160065"/>
                <a:gd name="connsiteX58" fmla="*/ 2796533 w 11861267"/>
                <a:gd name="connsiteY58" fmla="*/ 5775061 h 6160065"/>
                <a:gd name="connsiteX59" fmla="*/ 2756824 w 11861267"/>
                <a:gd name="connsiteY59" fmla="*/ 5775061 h 6160065"/>
                <a:gd name="connsiteX60" fmla="*/ 2756824 w 11861267"/>
                <a:gd name="connsiteY60" fmla="*/ 5952759 h 6160065"/>
                <a:gd name="connsiteX61" fmla="*/ 2796533 w 11861267"/>
                <a:gd name="connsiteY61" fmla="*/ 5952759 h 6160065"/>
                <a:gd name="connsiteX62" fmla="*/ 2796533 w 11861267"/>
                <a:gd name="connsiteY62" fmla="*/ 5775061 h 6160065"/>
                <a:gd name="connsiteX63" fmla="*/ 7191577 w 11861267"/>
                <a:gd name="connsiteY63" fmla="*/ 213892 h 6160065"/>
                <a:gd name="connsiteX64" fmla="*/ 7231298 w 11861267"/>
                <a:gd name="connsiteY64" fmla="*/ 213892 h 6160065"/>
                <a:gd name="connsiteX65" fmla="*/ 7231298 w 11861267"/>
                <a:gd name="connsiteY65" fmla="*/ 391586 h 6160065"/>
                <a:gd name="connsiteX66" fmla="*/ 7191577 w 11861267"/>
                <a:gd name="connsiteY66" fmla="*/ 391586 h 6160065"/>
                <a:gd name="connsiteX67" fmla="*/ 7191577 w 11861267"/>
                <a:gd name="connsiteY67" fmla="*/ 213892 h 6160065"/>
                <a:gd name="connsiteX68" fmla="*/ 2889200 w 11861267"/>
                <a:gd name="connsiteY68" fmla="*/ 5775061 h 6160065"/>
                <a:gd name="connsiteX69" fmla="*/ 2849491 w 11861267"/>
                <a:gd name="connsiteY69" fmla="*/ 5775061 h 6160065"/>
                <a:gd name="connsiteX70" fmla="*/ 2849491 w 11861267"/>
                <a:gd name="connsiteY70" fmla="*/ 5952759 h 6160065"/>
                <a:gd name="connsiteX71" fmla="*/ 2889200 w 11861267"/>
                <a:gd name="connsiteY71" fmla="*/ 5952759 h 6160065"/>
                <a:gd name="connsiteX72" fmla="*/ 2889200 w 11861267"/>
                <a:gd name="connsiteY72" fmla="*/ 5775061 h 6160065"/>
                <a:gd name="connsiteX73" fmla="*/ 7284218 w 11861267"/>
                <a:gd name="connsiteY73" fmla="*/ 213892 h 6160065"/>
                <a:gd name="connsiteX74" fmla="*/ 7323940 w 11861267"/>
                <a:gd name="connsiteY74" fmla="*/ 213892 h 6160065"/>
                <a:gd name="connsiteX75" fmla="*/ 7323940 w 11861267"/>
                <a:gd name="connsiteY75" fmla="*/ 391586 h 6160065"/>
                <a:gd name="connsiteX76" fmla="*/ 7284218 w 11861267"/>
                <a:gd name="connsiteY76" fmla="*/ 391586 h 6160065"/>
                <a:gd name="connsiteX77" fmla="*/ 7284218 w 11861267"/>
                <a:gd name="connsiteY77" fmla="*/ 213892 h 6160065"/>
                <a:gd name="connsiteX78" fmla="*/ 2981867 w 11861267"/>
                <a:gd name="connsiteY78" fmla="*/ 5775061 h 6160065"/>
                <a:gd name="connsiteX79" fmla="*/ 2942151 w 11861267"/>
                <a:gd name="connsiteY79" fmla="*/ 5775061 h 6160065"/>
                <a:gd name="connsiteX80" fmla="*/ 2942151 w 11861267"/>
                <a:gd name="connsiteY80" fmla="*/ 5952759 h 6160065"/>
                <a:gd name="connsiteX81" fmla="*/ 2981867 w 11861267"/>
                <a:gd name="connsiteY81" fmla="*/ 5952759 h 6160065"/>
                <a:gd name="connsiteX82" fmla="*/ 2981867 w 11861267"/>
                <a:gd name="connsiteY82" fmla="*/ 5775061 h 6160065"/>
                <a:gd name="connsiteX83" fmla="*/ 7376924 w 11861267"/>
                <a:gd name="connsiteY83" fmla="*/ 213892 h 6160065"/>
                <a:gd name="connsiteX84" fmla="*/ 7416645 w 11861267"/>
                <a:gd name="connsiteY84" fmla="*/ 213892 h 6160065"/>
                <a:gd name="connsiteX85" fmla="*/ 7416645 w 11861267"/>
                <a:gd name="connsiteY85" fmla="*/ 391586 h 6160065"/>
                <a:gd name="connsiteX86" fmla="*/ 7376924 w 11861267"/>
                <a:gd name="connsiteY86" fmla="*/ 391586 h 6160065"/>
                <a:gd name="connsiteX87" fmla="*/ 7376924 w 11861267"/>
                <a:gd name="connsiteY87" fmla="*/ 213892 h 6160065"/>
                <a:gd name="connsiteX88" fmla="*/ 3074534 w 11861267"/>
                <a:gd name="connsiteY88" fmla="*/ 5775061 h 6160065"/>
                <a:gd name="connsiteX89" fmla="*/ 3034818 w 11861267"/>
                <a:gd name="connsiteY89" fmla="*/ 5775061 h 6160065"/>
                <a:gd name="connsiteX90" fmla="*/ 3034818 w 11861267"/>
                <a:gd name="connsiteY90" fmla="*/ 5952759 h 6160065"/>
                <a:gd name="connsiteX91" fmla="*/ 3074534 w 11861267"/>
                <a:gd name="connsiteY91" fmla="*/ 5952759 h 6160065"/>
                <a:gd name="connsiteX92" fmla="*/ 3074534 w 11861267"/>
                <a:gd name="connsiteY92" fmla="*/ 5775061 h 6160065"/>
                <a:gd name="connsiteX93" fmla="*/ 7469565 w 11861267"/>
                <a:gd name="connsiteY93" fmla="*/ 213892 h 6160065"/>
                <a:gd name="connsiteX94" fmla="*/ 7509287 w 11861267"/>
                <a:gd name="connsiteY94" fmla="*/ 213892 h 6160065"/>
                <a:gd name="connsiteX95" fmla="*/ 7509287 w 11861267"/>
                <a:gd name="connsiteY95" fmla="*/ 391586 h 6160065"/>
                <a:gd name="connsiteX96" fmla="*/ 7469565 w 11861267"/>
                <a:gd name="connsiteY96" fmla="*/ 391586 h 6160065"/>
                <a:gd name="connsiteX97" fmla="*/ 7469565 w 11861267"/>
                <a:gd name="connsiteY97" fmla="*/ 213892 h 6160065"/>
                <a:gd name="connsiteX98" fmla="*/ 3167201 w 11861267"/>
                <a:gd name="connsiteY98" fmla="*/ 5775061 h 6160065"/>
                <a:gd name="connsiteX99" fmla="*/ 3127485 w 11861267"/>
                <a:gd name="connsiteY99" fmla="*/ 5775061 h 6160065"/>
                <a:gd name="connsiteX100" fmla="*/ 3127485 w 11861267"/>
                <a:gd name="connsiteY100" fmla="*/ 5952759 h 6160065"/>
                <a:gd name="connsiteX101" fmla="*/ 3167201 w 11861267"/>
                <a:gd name="connsiteY101" fmla="*/ 5952759 h 6160065"/>
                <a:gd name="connsiteX102" fmla="*/ 3167201 w 11861267"/>
                <a:gd name="connsiteY102" fmla="*/ 5775061 h 6160065"/>
                <a:gd name="connsiteX103" fmla="*/ 7562206 w 11861267"/>
                <a:gd name="connsiteY103" fmla="*/ 213892 h 6160065"/>
                <a:gd name="connsiteX104" fmla="*/ 7601928 w 11861267"/>
                <a:gd name="connsiteY104" fmla="*/ 213892 h 6160065"/>
                <a:gd name="connsiteX105" fmla="*/ 7601928 w 11861267"/>
                <a:gd name="connsiteY105" fmla="*/ 391586 h 6160065"/>
                <a:gd name="connsiteX106" fmla="*/ 7562206 w 11861267"/>
                <a:gd name="connsiteY106" fmla="*/ 391586 h 6160065"/>
                <a:gd name="connsiteX107" fmla="*/ 7562206 w 11861267"/>
                <a:gd name="connsiteY107" fmla="*/ 213892 h 6160065"/>
                <a:gd name="connsiteX108" fmla="*/ 3259868 w 11861267"/>
                <a:gd name="connsiteY108" fmla="*/ 5775061 h 6160065"/>
                <a:gd name="connsiteX109" fmla="*/ 3220152 w 11861267"/>
                <a:gd name="connsiteY109" fmla="*/ 5775061 h 6160065"/>
                <a:gd name="connsiteX110" fmla="*/ 3220152 w 11861267"/>
                <a:gd name="connsiteY110" fmla="*/ 5952759 h 6160065"/>
                <a:gd name="connsiteX111" fmla="*/ 3259868 w 11861267"/>
                <a:gd name="connsiteY111" fmla="*/ 5952759 h 6160065"/>
                <a:gd name="connsiteX112" fmla="*/ 3259868 w 11861267"/>
                <a:gd name="connsiteY112" fmla="*/ 5775061 h 6160065"/>
                <a:gd name="connsiteX113" fmla="*/ 7654912 w 11861267"/>
                <a:gd name="connsiteY113" fmla="*/ 213892 h 6160065"/>
                <a:gd name="connsiteX114" fmla="*/ 7694633 w 11861267"/>
                <a:gd name="connsiteY114" fmla="*/ 213892 h 6160065"/>
                <a:gd name="connsiteX115" fmla="*/ 7694633 w 11861267"/>
                <a:gd name="connsiteY115" fmla="*/ 391586 h 6160065"/>
                <a:gd name="connsiteX116" fmla="*/ 7654912 w 11861267"/>
                <a:gd name="connsiteY116" fmla="*/ 391586 h 6160065"/>
                <a:gd name="connsiteX117" fmla="*/ 7654912 w 11861267"/>
                <a:gd name="connsiteY117" fmla="*/ 213892 h 6160065"/>
                <a:gd name="connsiteX118" fmla="*/ 3352535 w 11861267"/>
                <a:gd name="connsiteY118" fmla="*/ 5775061 h 6160065"/>
                <a:gd name="connsiteX119" fmla="*/ 3312819 w 11861267"/>
                <a:gd name="connsiteY119" fmla="*/ 5775061 h 6160065"/>
                <a:gd name="connsiteX120" fmla="*/ 3312819 w 11861267"/>
                <a:gd name="connsiteY120" fmla="*/ 5952759 h 6160065"/>
                <a:gd name="connsiteX121" fmla="*/ 3352535 w 11861267"/>
                <a:gd name="connsiteY121" fmla="*/ 5952759 h 6160065"/>
                <a:gd name="connsiteX122" fmla="*/ 3352535 w 11861267"/>
                <a:gd name="connsiteY122" fmla="*/ 5775061 h 6160065"/>
                <a:gd name="connsiteX123" fmla="*/ 7747553 w 11861267"/>
                <a:gd name="connsiteY123" fmla="*/ 213892 h 6160065"/>
                <a:gd name="connsiteX124" fmla="*/ 7787275 w 11861267"/>
                <a:gd name="connsiteY124" fmla="*/ 213892 h 6160065"/>
                <a:gd name="connsiteX125" fmla="*/ 7787275 w 11861267"/>
                <a:gd name="connsiteY125" fmla="*/ 391586 h 6160065"/>
                <a:gd name="connsiteX126" fmla="*/ 7747553 w 11861267"/>
                <a:gd name="connsiteY126" fmla="*/ 391586 h 6160065"/>
                <a:gd name="connsiteX127" fmla="*/ 7747553 w 11861267"/>
                <a:gd name="connsiteY127" fmla="*/ 213892 h 6160065"/>
                <a:gd name="connsiteX128" fmla="*/ 3445201 w 11861267"/>
                <a:gd name="connsiteY128" fmla="*/ 5775061 h 6160065"/>
                <a:gd name="connsiteX129" fmla="*/ 3405486 w 11861267"/>
                <a:gd name="connsiteY129" fmla="*/ 5775061 h 6160065"/>
                <a:gd name="connsiteX130" fmla="*/ 3405486 w 11861267"/>
                <a:gd name="connsiteY130" fmla="*/ 5952759 h 6160065"/>
                <a:gd name="connsiteX131" fmla="*/ 3445201 w 11861267"/>
                <a:gd name="connsiteY131" fmla="*/ 5952759 h 6160065"/>
                <a:gd name="connsiteX132" fmla="*/ 3445201 w 11861267"/>
                <a:gd name="connsiteY132" fmla="*/ 5775061 h 6160065"/>
                <a:gd name="connsiteX133" fmla="*/ 7840258 w 11861267"/>
                <a:gd name="connsiteY133" fmla="*/ 213892 h 6160065"/>
                <a:gd name="connsiteX134" fmla="*/ 7879916 w 11861267"/>
                <a:gd name="connsiteY134" fmla="*/ 213892 h 6160065"/>
                <a:gd name="connsiteX135" fmla="*/ 7879916 w 11861267"/>
                <a:gd name="connsiteY135" fmla="*/ 391586 h 6160065"/>
                <a:gd name="connsiteX136" fmla="*/ 7840258 w 11861267"/>
                <a:gd name="connsiteY136" fmla="*/ 391586 h 6160065"/>
                <a:gd name="connsiteX137" fmla="*/ 7840258 w 11861267"/>
                <a:gd name="connsiteY137" fmla="*/ 213892 h 6160065"/>
                <a:gd name="connsiteX138" fmla="*/ 3537868 w 11861267"/>
                <a:gd name="connsiteY138" fmla="*/ 5775061 h 6160065"/>
                <a:gd name="connsiteX139" fmla="*/ 3498153 w 11861267"/>
                <a:gd name="connsiteY139" fmla="*/ 5775061 h 6160065"/>
                <a:gd name="connsiteX140" fmla="*/ 3498153 w 11861267"/>
                <a:gd name="connsiteY140" fmla="*/ 5952759 h 6160065"/>
                <a:gd name="connsiteX141" fmla="*/ 3537868 w 11861267"/>
                <a:gd name="connsiteY141" fmla="*/ 5952759 h 6160065"/>
                <a:gd name="connsiteX142" fmla="*/ 3537868 w 11861267"/>
                <a:gd name="connsiteY142" fmla="*/ 5775061 h 6160065"/>
                <a:gd name="connsiteX143" fmla="*/ 7932900 w 11861267"/>
                <a:gd name="connsiteY143" fmla="*/ 213892 h 6160065"/>
                <a:gd name="connsiteX144" fmla="*/ 7972621 w 11861267"/>
                <a:gd name="connsiteY144" fmla="*/ 213892 h 6160065"/>
                <a:gd name="connsiteX145" fmla="*/ 7972621 w 11861267"/>
                <a:gd name="connsiteY145" fmla="*/ 391586 h 6160065"/>
                <a:gd name="connsiteX146" fmla="*/ 7932900 w 11861267"/>
                <a:gd name="connsiteY146" fmla="*/ 391586 h 6160065"/>
                <a:gd name="connsiteX147" fmla="*/ 7932900 w 11861267"/>
                <a:gd name="connsiteY147" fmla="*/ 213892 h 6160065"/>
                <a:gd name="connsiteX148" fmla="*/ 3630535 w 11861267"/>
                <a:gd name="connsiteY148" fmla="*/ 5775061 h 6160065"/>
                <a:gd name="connsiteX149" fmla="*/ 3590820 w 11861267"/>
                <a:gd name="connsiteY149" fmla="*/ 5775061 h 6160065"/>
                <a:gd name="connsiteX150" fmla="*/ 3590820 w 11861267"/>
                <a:gd name="connsiteY150" fmla="*/ 5952759 h 6160065"/>
                <a:gd name="connsiteX151" fmla="*/ 3630535 w 11861267"/>
                <a:gd name="connsiteY151" fmla="*/ 5952759 h 6160065"/>
                <a:gd name="connsiteX152" fmla="*/ 3630535 w 11861267"/>
                <a:gd name="connsiteY152" fmla="*/ 5775061 h 6160065"/>
                <a:gd name="connsiteX153" fmla="*/ 8025541 w 11861267"/>
                <a:gd name="connsiteY153" fmla="*/ 213892 h 6160065"/>
                <a:gd name="connsiteX154" fmla="*/ 8065263 w 11861267"/>
                <a:gd name="connsiteY154" fmla="*/ 213892 h 6160065"/>
                <a:gd name="connsiteX155" fmla="*/ 8065263 w 11861267"/>
                <a:gd name="connsiteY155" fmla="*/ 391586 h 6160065"/>
                <a:gd name="connsiteX156" fmla="*/ 8025541 w 11861267"/>
                <a:gd name="connsiteY156" fmla="*/ 391586 h 6160065"/>
                <a:gd name="connsiteX157" fmla="*/ 8025541 w 11861267"/>
                <a:gd name="connsiteY157" fmla="*/ 213892 h 6160065"/>
                <a:gd name="connsiteX158" fmla="*/ 3845651 w 11861267"/>
                <a:gd name="connsiteY158" fmla="*/ 5952759 h 6160065"/>
                <a:gd name="connsiteX159" fmla="*/ 3935009 w 11861267"/>
                <a:gd name="connsiteY159" fmla="*/ 5863913 h 6160065"/>
                <a:gd name="connsiteX160" fmla="*/ 3845651 w 11861267"/>
                <a:gd name="connsiteY160" fmla="*/ 5775061 h 6160065"/>
                <a:gd name="connsiteX161" fmla="*/ 3756293 w 11861267"/>
                <a:gd name="connsiteY161" fmla="*/ 5863913 h 6160065"/>
                <a:gd name="connsiteX162" fmla="*/ 3845651 w 11861267"/>
                <a:gd name="connsiteY162" fmla="*/ 5952759 h 6160065"/>
                <a:gd name="connsiteX163" fmla="*/ 4226246 w 11861267"/>
                <a:gd name="connsiteY163" fmla="*/ 5863913 h 6160065"/>
                <a:gd name="connsiteX164" fmla="*/ 4136889 w 11861267"/>
                <a:gd name="connsiteY164" fmla="*/ 5952759 h 6160065"/>
                <a:gd name="connsiteX165" fmla="*/ 4047531 w 11861267"/>
                <a:gd name="connsiteY165" fmla="*/ 5863913 h 6160065"/>
                <a:gd name="connsiteX166" fmla="*/ 4136889 w 11861267"/>
                <a:gd name="connsiteY166" fmla="*/ 5775061 h 6160065"/>
                <a:gd name="connsiteX167" fmla="*/ 4226246 w 11861267"/>
                <a:gd name="connsiteY167" fmla="*/ 5863913 h 6160065"/>
                <a:gd name="connsiteX168" fmla="*/ 4414890 w 11861267"/>
                <a:gd name="connsiteY168" fmla="*/ 5952759 h 6160065"/>
                <a:gd name="connsiteX169" fmla="*/ 4504241 w 11861267"/>
                <a:gd name="connsiteY169" fmla="*/ 5863913 h 6160065"/>
                <a:gd name="connsiteX170" fmla="*/ 4414890 w 11861267"/>
                <a:gd name="connsiteY170" fmla="*/ 5775061 h 6160065"/>
                <a:gd name="connsiteX171" fmla="*/ 4325532 w 11861267"/>
                <a:gd name="connsiteY171" fmla="*/ 5863913 h 6160065"/>
                <a:gd name="connsiteX172" fmla="*/ 4414890 w 11861267"/>
                <a:gd name="connsiteY172" fmla="*/ 5952759 h 6160065"/>
                <a:gd name="connsiteX173" fmla="*/ 4414890 w 11861267"/>
                <a:gd name="connsiteY173" fmla="*/ 5922538 h 6160065"/>
                <a:gd name="connsiteX174" fmla="*/ 4355925 w 11861267"/>
                <a:gd name="connsiteY174" fmla="*/ 5863913 h 6160065"/>
                <a:gd name="connsiteX175" fmla="*/ 4414890 w 11861267"/>
                <a:gd name="connsiteY175" fmla="*/ 5805282 h 6160065"/>
                <a:gd name="connsiteX176" fmla="*/ 4473847 w 11861267"/>
                <a:gd name="connsiteY176" fmla="*/ 5863913 h 6160065"/>
                <a:gd name="connsiteX177" fmla="*/ 4414890 w 11861267"/>
                <a:gd name="connsiteY177" fmla="*/ 5922538 h 616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11861267" h="6160065">
                  <a:moveTo>
                    <a:pt x="9316273" y="3291"/>
                  </a:moveTo>
                  <a:lnTo>
                    <a:pt x="11857952" y="3291"/>
                  </a:lnTo>
                  <a:lnTo>
                    <a:pt x="11861268" y="704197"/>
                  </a:lnTo>
                  <a:lnTo>
                    <a:pt x="11040501" y="1516984"/>
                  </a:lnTo>
                  <a:lnTo>
                    <a:pt x="11043817" y="6160066"/>
                  </a:lnTo>
                  <a:lnTo>
                    <a:pt x="4937794" y="6160066"/>
                  </a:lnTo>
                  <a:lnTo>
                    <a:pt x="4692890" y="5995537"/>
                  </a:lnTo>
                  <a:lnTo>
                    <a:pt x="2508611" y="5995537"/>
                  </a:lnTo>
                  <a:lnTo>
                    <a:pt x="2270325" y="6160066"/>
                  </a:lnTo>
                  <a:lnTo>
                    <a:pt x="3310" y="6160066"/>
                  </a:lnTo>
                  <a:lnTo>
                    <a:pt x="0" y="4432482"/>
                  </a:lnTo>
                  <a:lnTo>
                    <a:pt x="681757" y="4040903"/>
                  </a:lnTo>
                  <a:lnTo>
                    <a:pt x="681757" y="440945"/>
                  </a:lnTo>
                  <a:lnTo>
                    <a:pt x="1777209" y="440945"/>
                  </a:lnTo>
                  <a:lnTo>
                    <a:pt x="2214065" y="0"/>
                  </a:lnTo>
                  <a:lnTo>
                    <a:pt x="6635601" y="0"/>
                  </a:lnTo>
                  <a:lnTo>
                    <a:pt x="6880497" y="167822"/>
                  </a:lnTo>
                  <a:lnTo>
                    <a:pt x="9054798" y="167822"/>
                  </a:lnTo>
                  <a:lnTo>
                    <a:pt x="9316273" y="3291"/>
                  </a:lnTo>
                  <a:close/>
                  <a:moveTo>
                    <a:pt x="11785139" y="78975"/>
                  </a:moveTo>
                  <a:lnTo>
                    <a:pt x="9683651" y="78975"/>
                  </a:lnTo>
                  <a:lnTo>
                    <a:pt x="9170648" y="434364"/>
                  </a:lnTo>
                  <a:lnTo>
                    <a:pt x="6767964" y="434364"/>
                  </a:lnTo>
                  <a:lnTo>
                    <a:pt x="6261598" y="78975"/>
                  </a:lnTo>
                  <a:lnTo>
                    <a:pt x="2253780" y="78975"/>
                  </a:lnTo>
                  <a:lnTo>
                    <a:pt x="1816924" y="513339"/>
                  </a:lnTo>
                  <a:lnTo>
                    <a:pt x="767806" y="513339"/>
                  </a:lnTo>
                  <a:lnTo>
                    <a:pt x="767806" y="4093552"/>
                  </a:lnTo>
                  <a:lnTo>
                    <a:pt x="79429" y="4485138"/>
                  </a:lnTo>
                  <a:lnTo>
                    <a:pt x="82738" y="6094254"/>
                  </a:lnTo>
                  <a:lnTo>
                    <a:pt x="1899658" y="6094254"/>
                  </a:lnTo>
                  <a:lnTo>
                    <a:pt x="2412635" y="5728993"/>
                  </a:lnTo>
                  <a:lnTo>
                    <a:pt x="4821957" y="5728993"/>
                  </a:lnTo>
                  <a:lnTo>
                    <a:pt x="5318383" y="6094254"/>
                  </a:lnTo>
                  <a:lnTo>
                    <a:pt x="10964437" y="6094254"/>
                  </a:lnTo>
                  <a:lnTo>
                    <a:pt x="10961121" y="1500531"/>
                  </a:lnTo>
                  <a:lnTo>
                    <a:pt x="11785139" y="677872"/>
                  </a:lnTo>
                  <a:lnTo>
                    <a:pt x="11785139" y="78975"/>
                  </a:lnTo>
                  <a:close/>
                  <a:moveTo>
                    <a:pt x="2611205" y="5775067"/>
                  </a:moveTo>
                  <a:lnTo>
                    <a:pt x="2571490" y="5775067"/>
                  </a:lnTo>
                  <a:lnTo>
                    <a:pt x="2571490" y="5952759"/>
                  </a:lnTo>
                  <a:lnTo>
                    <a:pt x="2611205" y="5952759"/>
                  </a:lnTo>
                  <a:lnTo>
                    <a:pt x="2611205" y="5775067"/>
                  </a:lnTo>
                  <a:close/>
                  <a:moveTo>
                    <a:pt x="7006230" y="213892"/>
                  </a:moveTo>
                  <a:lnTo>
                    <a:pt x="7045952" y="213892"/>
                  </a:lnTo>
                  <a:lnTo>
                    <a:pt x="7045952" y="391586"/>
                  </a:lnTo>
                  <a:lnTo>
                    <a:pt x="7006230" y="391586"/>
                  </a:lnTo>
                  <a:lnTo>
                    <a:pt x="7006230" y="213892"/>
                  </a:lnTo>
                  <a:close/>
                  <a:moveTo>
                    <a:pt x="2703872" y="5775061"/>
                  </a:moveTo>
                  <a:lnTo>
                    <a:pt x="2664157" y="5775061"/>
                  </a:lnTo>
                  <a:lnTo>
                    <a:pt x="2664157" y="5952759"/>
                  </a:lnTo>
                  <a:lnTo>
                    <a:pt x="2703872" y="5952759"/>
                  </a:lnTo>
                  <a:lnTo>
                    <a:pt x="2703872" y="5775061"/>
                  </a:lnTo>
                  <a:close/>
                  <a:moveTo>
                    <a:pt x="7098871" y="213892"/>
                  </a:moveTo>
                  <a:lnTo>
                    <a:pt x="7138594" y="213892"/>
                  </a:lnTo>
                  <a:lnTo>
                    <a:pt x="7138594" y="391586"/>
                  </a:lnTo>
                  <a:lnTo>
                    <a:pt x="7098871" y="391586"/>
                  </a:lnTo>
                  <a:lnTo>
                    <a:pt x="7098871" y="213892"/>
                  </a:lnTo>
                  <a:close/>
                  <a:moveTo>
                    <a:pt x="2796533" y="5775061"/>
                  </a:moveTo>
                  <a:lnTo>
                    <a:pt x="2756824" y="5775061"/>
                  </a:lnTo>
                  <a:lnTo>
                    <a:pt x="2756824" y="5952759"/>
                  </a:lnTo>
                  <a:lnTo>
                    <a:pt x="2796533" y="5952759"/>
                  </a:lnTo>
                  <a:lnTo>
                    <a:pt x="2796533" y="5775061"/>
                  </a:lnTo>
                  <a:close/>
                  <a:moveTo>
                    <a:pt x="7191577" y="213892"/>
                  </a:moveTo>
                  <a:lnTo>
                    <a:pt x="7231298" y="213892"/>
                  </a:lnTo>
                  <a:lnTo>
                    <a:pt x="7231298" y="391586"/>
                  </a:lnTo>
                  <a:lnTo>
                    <a:pt x="7191577" y="391586"/>
                  </a:lnTo>
                  <a:lnTo>
                    <a:pt x="7191577" y="213892"/>
                  </a:lnTo>
                  <a:close/>
                  <a:moveTo>
                    <a:pt x="2889200" y="5775061"/>
                  </a:moveTo>
                  <a:lnTo>
                    <a:pt x="2849491" y="5775061"/>
                  </a:lnTo>
                  <a:lnTo>
                    <a:pt x="2849491" y="5952759"/>
                  </a:lnTo>
                  <a:lnTo>
                    <a:pt x="2889200" y="5952759"/>
                  </a:lnTo>
                  <a:lnTo>
                    <a:pt x="2889200" y="5775061"/>
                  </a:lnTo>
                  <a:close/>
                  <a:moveTo>
                    <a:pt x="7284218" y="213892"/>
                  </a:moveTo>
                  <a:lnTo>
                    <a:pt x="7323940" y="213892"/>
                  </a:lnTo>
                  <a:lnTo>
                    <a:pt x="7323940" y="391586"/>
                  </a:lnTo>
                  <a:lnTo>
                    <a:pt x="7284218" y="391586"/>
                  </a:lnTo>
                  <a:lnTo>
                    <a:pt x="7284218" y="213892"/>
                  </a:lnTo>
                  <a:close/>
                  <a:moveTo>
                    <a:pt x="2981867" y="5775061"/>
                  </a:moveTo>
                  <a:lnTo>
                    <a:pt x="2942151" y="5775061"/>
                  </a:lnTo>
                  <a:lnTo>
                    <a:pt x="2942151" y="5952759"/>
                  </a:lnTo>
                  <a:lnTo>
                    <a:pt x="2981867" y="5952759"/>
                  </a:lnTo>
                  <a:lnTo>
                    <a:pt x="2981867" y="5775061"/>
                  </a:lnTo>
                  <a:close/>
                  <a:moveTo>
                    <a:pt x="7376924" y="213892"/>
                  </a:moveTo>
                  <a:lnTo>
                    <a:pt x="7416645" y="213892"/>
                  </a:lnTo>
                  <a:lnTo>
                    <a:pt x="7416645" y="391586"/>
                  </a:lnTo>
                  <a:lnTo>
                    <a:pt x="7376924" y="391586"/>
                  </a:lnTo>
                  <a:lnTo>
                    <a:pt x="7376924" y="213892"/>
                  </a:lnTo>
                  <a:close/>
                  <a:moveTo>
                    <a:pt x="3074534" y="5775061"/>
                  </a:moveTo>
                  <a:lnTo>
                    <a:pt x="3034818" y="5775061"/>
                  </a:lnTo>
                  <a:lnTo>
                    <a:pt x="3034818" y="5952759"/>
                  </a:lnTo>
                  <a:lnTo>
                    <a:pt x="3074534" y="5952759"/>
                  </a:lnTo>
                  <a:lnTo>
                    <a:pt x="3074534" y="5775061"/>
                  </a:lnTo>
                  <a:close/>
                  <a:moveTo>
                    <a:pt x="7469565" y="213892"/>
                  </a:moveTo>
                  <a:lnTo>
                    <a:pt x="7509287" y="213892"/>
                  </a:lnTo>
                  <a:lnTo>
                    <a:pt x="7509287" y="391586"/>
                  </a:lnTo>
                  <a:lnTo>
                    <a:pt x="7469565" y="391586"/>
                  </a:lnTo>
                  <a:lnTo>
                    <a:pt x="7469565" y="213892"/>
                  </a:lnTo>
                  <a:close/>
                  <a:moveTo>
                    <a:pt x="3167201" y="5775061"/>
                  </a:moveTo>
                  <a:lnTo>
                    <a:pt x="3127485" y="5775061"/>
                  </a:lnTo>
                  <a:lnTo>
                    <a:pt x="3127485" y="5952759"/>
                  </a:lnTo>
                  <a:lnTo>
                    <a:pt x="3167201" y="5952759"/>
                  </a:lnTo>
                  <a:lnTo>
                    <a:pt x="3167201" y="5775061"/>
                  </a:lnTo>
                  <a:close/>
                  <a:moveTo>
                    <a:pt x="7562206" y="213892"/>
                  </a:moveTo>
                  <a:lnTo>
                    <a:pt x="7601928" y="213892"/>
                  </a:lnTo>
                  <a:lnTo>
                    <a:pt x="7601928" y="391586"/>
                  </a:lnTo>
                  <a:lnTo>
                    <a:pt x="7562206" y="391586"/>
                  </a:lnTo>
                  <a:lnTo>
                    <a:pt x="7562206" y="213892"/>
                  </a:lnTo>
                  <a:close/>
                  <a:moveTo>
                    <a:pt x="3259868" y="5775061"/>
                  </a:moveTo>
                  <a:lnTo>
                    <a:pt x="3220152" y="5775061"/>
                  </a:lnTo>
                  <a:lnTo>
                    <a:pt x="3220152" y="5952759"/>
                  </a:lnTo>
                  <a:lnTo>
                    <a:pt x="3259868" y="5952759"/>
                  </a:lnTo>
                  <a:lnTo>
                    <a:pt x="3259868" y="5775061"/>
                  </a:lnTo>
                  <a:close/>
                  <a:moveTo>
                    <a:pt x="7654912" y="213892"/>
                  </a:moveTo>
                  <a:lnTo>
                    <a:pt x="7694633" y="213892"/>
                  </a:lnTo>
                  <a:lnTo>
                    <a:pt x="7694633" y="391586"/>
                  </a:lnTo>
                  <a:lnTo>
                    <a:pt x="7654912" y="391586"/>
                  </a:lnTo>
                  <a:lnTo>
                    <a:pt x="7654912" y="213892"/>
                  </a:lnTo>
                  <a:close/>
                  <a:moveTo>
                    <a:pt x="3352535" y="5775061"/>
                  </a:moveTo>
                  <a:lnTo>
                    <a:pt x="3312819" y="5775061"/>
                  </a:lnTo>
                  <a:lnTo>
                    <a:pt x="3312819" y="5952759"/>
                  </a:lnTo>
                  <a:lnTo>
                    <a:pt x="3352535" y="5952759"/>
                  </a:lnTo>
                  <a:lnTo>
                    <a:pt x="3352535" y="5775061"/>
                  </a:lnTo>
                  <a:close/>
                  <a:moveTo>
                    <a:pt x="7747553" y="213892"/>
                  </a:moveTo>
                  <a:lnTo>
                    <a:pt x="7787275" y="213892"/>
                  </a:lnTo>
                  <a:lnTo>
                    <a:pt x="7787275" y="391586"/>
                  </a:lnTo>
                  <a:lnTo>
                    <a:pt x="7747553" y="391586"/>
                  </a:lnTo>
                  <a:lnTo>
                    <a:pt x="7747553" y="213892"/>
                  </a:lnTo>
                  <a:close/>
                  <a:moveTo>
                    <a:pt x="3445201" y="5775061"/>
                  </a:moveTo>
                  <a:lnTo>
                    <a:pt x="3405486" y="5775061"/>
                  </a:lnTo>
                  <a:lnTo>
                    <a:pt x="3405486" y="5952759"/>
                  </a:lnTo>
                  <a:lnTo>
                    <a:pt x="3445201" y="5952759"/>
                  </a:lnTo>
                  <a:lnTo>
                    <a:pt x="3445201" y="5775061"/>
                  </a:lnTo>
                  <a:close/>
                  <a:moveTo>
                    <a:pt x="7840258" y="213892"/>
                  </a:moveTo>
                  <a:lnTo>
                    <a:pt x="7879916" y="213892"/>
                  </a:lnTo>
                  <a:lnTo>
                    <a:pt x="7879916" y="391586"/>
                  </a:lnTo>
                  <a:lnTo>
                    <a:pt x="7840258" y="391586"/>
                  </a:lnTo>
                  <a:lnTo>
                    <a:pt x="7840258" y="213892"/>
                  </a:lnTo>
                  <a:close/>
                  <a:moveTo>
                    <a:pt x="3537868" y="5775061"/>
                  </a:moveTo>
                  <a:lnTo>
                    <a:pt x="3498153" y="5775061"/>
                  </a:lnTo>
                  <a:lnTo>
                    <a:pt x="3498153" y="5952759"/>
                  </a:lnTo>
                  <a:lnTo>
                    <a:pt x="3537868" y="5952759"/>
                  </a:lnTo>
                  <a:lnTo>
                    <a:pt x="3537868" y="5775061"/>
                  </a:lnTo>
                  <a:close/>
                  <a:moveTo>
                    <a:pt x="7932900" y="213892"/>
                  </a:moveTo>
                  <a:lnTo>
                    <a:pt x="7972621" y="213892"/>
                  </a:lnTo>
                  <a:lnTo>
                    <a:pt x="7972621" y="391586"/>
                  </a:lnTo>
                  <a:lnTo>
                    <a:pt x="7932900" y="391586"/>
                  </a:lnTo>
                  <a:lnTo>
                    <a:pt x="7932900" y="213892"/>
                  </a:lnTo>
                  <a:close/>
                  <a:moveTo>
                    <a:pt x="3630535" y="5775061"/>
                  </a:moveTo>
                  <a:lnTo>
                    <a:pt x="3590820" y="5775061"/>
                  </a:lnTo>
                  <a:lnTo>
                    <a:pt x="3590820" y="5952759"/>
                  </a:lnTo>
                  <a:lnTo>
                    <a:pt x="3630535" y="5952759"/>
                  </a:lnTo>
                  <a:lnTo>
                    <a:pt x="3630535" y="5775061"/>
                  </a:lnTo>
                  <a:close/>
                  <a:moveTo>
                    <a:pt x="8025541" y="213892"/>
                  </a:moveTo>
                  <a:lnTo>
                    <a:pt x="8065263" y="213892"/>
                  </a:lnTo>
                  <a:lnTo>
                    <a:pt x="8065263" y="391586"/>
                  </a:lnTo>
                  <a:lnTo>
                    <a:pt x="8025541" y="391586"/>
                  </a:lnTo>
                  <a:lnTo>
                    <a:pt x="8025541" y="213892"/>
                  </a:lnTo>
                  <a:close/>
                  <a:moveTo>
                    <a:pt x="3845651" y="5952759"/>
                  </a:moveTo>
                  <a:cubicBezTo>
                    <a:pt x="3895000" y="5952759"/>
                    <a:pt x="3935009" y="5912979"/>
                    <a:pt x="3935009" y="5863913"/>
                  </a:cubicBezTo>
                  <a:cubicBezTo>
                    <a:pt x="3935009" y="5814841"/>
                    <a:pt x="3895000" y="5775061"/>
                    <a:pt x="3845651" y="5775061"/>
                  </a:cubicBezTo>
                  <a:cubicBezTo>
                    <a:pt x="3796302" y="5775061"/>
                    <a:pt x="3756293" y="5814841"/>
                    <a:pt x="3756293" y="5863913"/>
                  </a:cubicBezTo>
                  <a:cubicBezTo>
                    <a:pt x="3756293" y="5912979"/>
                    <a:pt x="3796302" y="5952759"/>
                    <a:pt x="3845651" y="5952759"/>
                  </a:cubicBezTo>
                  <a:close/>
                  <a:moveTo>
                    <a:pt x="4226246" y="5863913"/>
                  </a:moveTo>
                  <a:cubicBezTo>
                    <a:pt x="4226246" y="5912979"/>
                    <a:pt x="4186238" y="5952759"/>
                    <a:pt x="4136889" y="5952759"/>
                  </a:cubicBezTo>
                  <a:cubicBezTo>
                    <a:pt x="4087539" y="5952759"/>
                    <a:pt x="4047531" y="5912979"/>
                    <a:pt x="4047531" y="5863913"/>
                  </a:cubicBezTo>
                  <a:cubicBezTo>
                    <a:pt x="4047531" y="5814841"/>
                    <a:pt x="4087539" y="5775061"/>
                    <a:pt x="4136889" y="5775061"/>
                  </a:cubicBezTo>
                  <a:cubicBezTo>
                    <a:pt x="4186238" y="5775061"/>
                    <a:pt x="4226246" y="5814841"/>
                    <a:pt x="4226246" y="5863913"/>
                  </a:cubicBezTo>
                  <a:close/>
                  <a:moveTo>
                    <a:pt x="4414890" y="5952759"/>
                  </a:moveTo>
                  <a:cubicBezTo>
                    <a:pt x="4464239" y="5952759"/>
                    <a:pt x="4504241" y="5912979"/>
                    <a:pt x="4504241" y="5863913"/>
                  </a:cubicBezTo>
                  <a:cubicBezTo>
                    <a:pt x="4504241" y="5814841"/>
                    <a:pt x="4464239" y="5775061"/>
                    <a:pt x="4414890" y="5775061"/>
                  </a:cubicBezTo>
                  <a:cubicBezTo>
                    <a:pt x="4365534" y="5775061"/>
                    <a:pt x="4325532" y="5814841"/>
                    <a:pt x="4325532" y="5863913"/>
                  </a:cubicBezTo>
                  <a:cubicBezTo>
                    <a:pt x="4325532" y="5912979"/>
                    <a:pt x="4365534" y="5952759"/>
                    <a:pt x="4414890" y="5952759"/>
                  </a:cubicBezTo>
                  <a:close/>
                  <a:moveTo>
                    <a:pt x="4414890" y="5922538"/>
                  </a:moveTo>
                  <a:cubicBezTo>
                    <a:pt x="4382321" y="5922538"/>
                    <a:pt x="4355925" y="5896290"/>
                    <a:pt x="4355925" y="5863913"/>
                  </a:cubicBezTo>
                  <a:cubicBezTo>
                    <a:pt x="4355925" y="5831530"/>
                    <a:pt x="4382321" y="5805282"/>
                    <a:pt x="4414890" y="5805282"/>
                  </a:cubicBezTo>
                  <a:cubicBezTo>
                    <a:pt x="4447451" y="5805282"/>
                    <a:pt x="4473847" y="5831530"/>
                    <a:pt x="4473847" y="5863913"/>
                  </a:cubicBezTo>
                  <a:cubicBezTo>
                    <a:pt x="4473847" y="5896290"/>
                    <a:pt x="4447451" y="5922538"/>
                    <a:pt x="4414890" y="5922538"/>
                  </a:cubicBezTo>
                  <a:close/>
                </a:path>
              </a:pathLst>
            </a:custGeom>
            <a:solidFill>
              <a:srgbClr val="77BAFD"/>
            </a:solidFill>
            <a:ln w="63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EE328C9-8F8B-7CB3-4B3A-E9E03FCC8712}"/>
                </a:ext>
              </a:extLst>
            </p:cNvPr>
            <p:cNvSpPr/>
            <p:nvPr/>
          </p:nvSpPr>
          <p:spPr>
            <a:xfrm>
              <a:off x="11577467" y="309344"/>
              <a:ext cx="125761" cy="138206"/>
            </a:xfrm>
            <a:custGeom>
              <a:avLst/>
              <a:gdLst>
                <a:gd name="connsiteX0" fmla="*/ 125762 w 125761"/>
                <a:gd name="connsiteY0" fmla="*/ 0 h 138206"/>
                <a:gd name="connsiteX1" fmla="*/ 0 w 125761"/>
                <a:gd name="connsiteY1" fmla="*/ 138207 h 13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38206">
                  <a:moveTo>
                    <a:pt x="125762" y="0"/>
                  </a:moveTo>
                  <a:lnTo>
                    <a:pt x="0" y="138207"/>
                  </a:lnTo>
                </a:path>
              </a:pathLst>
            </a:custGeom>
            <a:ln w="13137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578D91B-4675-74CA-18F6-1D69DCC993A1}"/>
                </a:ext>
              </a:extLst>
            </p:cNvPr>
            <p:cNvSpPr/>
            <p:nvPr/>
          </p:nvSpPr>
          <p:spPr>
            <a:xfrm>
              <a:off x="11504655" y="309344"/>
              <a:ext cx="125761" cy="138206"/>
            </a:xfrm>
            <a:custGeom>
              <a:avLst/>
              <a:gdLst>
                <a:gd name="connsiteX0" fmla="*/ 125762 w 125761"/>
                <a:gd name="connsiteY0" fmla="*/ 0 h 138206"/>
                <a:gd name="connsiteX1" fmla="*/ 0 w 125761"/>
                <a:gd name="connsiteY1" fmla="*/ 138207 h 13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38206">
                  <a:moveTo>
                    <a:pt x="125762" y="0"/>
                  </a:moveTo>
                  <a:lnTo>
                    <a:pt x="0" y="138207"/>
                  </a:lnTo>
                </a:path>
              </a:pathLst>
            </a:custGeom>
            <a:ln w="13137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E39E69F-0FED-37A0-3D90-339276AF7AD2}"/>
                </a:ext>
              </a:extLst>
            </p:cNvPr>
            <p:cNvSpPr/>
            <p:nvPr/>
          </p:nvSpPr>
          <p:spPr>
            <a:xfrm>
              <a:off x="11431842" y="309344"/>
              <a:ext cx="125761" cy="138206"/>
            </a:xfrm>
            <a:custGeom>
              <a:avLst/>
              <a:gdLst>
                <a:gd name="connsiteX0" fmla="*/ 125762 w 125761"/>
                <a:gd name="connsiteY0" fmla="*/ 0 h 138206"/>
                <a:gd name="connsiteX1" fmla="*/ 0 w 125761"/>
                <a:gd name="connsiteY1" fmla="*/ 138207 h 13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38206">
                  <a:moveTo>
                    <a:pt x="125762" y="0"/>
                  </a:moveTo>
                  <a:lnTo>
                    <a:pt x="0" y="138207"/>
                  </a:lnTo>
                </a:path>
              </a:pathLst>
            </a:custGeom>
            <a:ln w="13137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2020573-8D96-00DE-3ADC-FFCE6035AE91}"/>
                </a:ext>
              </a:extLst>
            </p:cNvPr>
            <p:cNvSpPr/>
            <p:nvPr/>
          </p:nvSpPr>
          <p:spPr>
            <a:xfrm>
              <a:off x="11359030" y="309344"/>
              <a:ext cx="125761" cy="138206"/>
            </a:xfrm>
            <a:custGeom>
              <a:avLst/>
              <a:gdLst>
                <a:gd name="connsiteX0" fmla="*/ 125762 w 125761"/>
                <a:gd name="connsiteY0" fmla="*/ 0 h 138206"/>
                <a:gd name="connsiteX1" fmla="*/ 0 w 125761"/>
                <a:gd name="connsiteY1" fmla="*/ 138207 h 13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38206">
                  <a:moveTo>
                    <a:pt x="125762" y="0"/>
                  </a:moveTo>
                  <a:lnTo>
                    <a:pt x="0" y="138207"/>
                  </a:lnTo>
                </a:path>
              </a:pathLst>
            </a:custGeom>
            <a:ln w="13137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8567B16-AD8E-C7CA-8A42-DDAB1C8E804A}"/>
                </a:ext>
              </a:extLst>
            </p:cNvPr>
            <p:cNvSpPr/>
            <p:nvPr/>
          </p:nvSpPr>
          <p:spPr>
            <a:xfrm>
              <a:off x="11286217" y="309344"/>
              <a:ext cx="125761" cy="138206"/>
            </a:xfrm>
            <a:custGeom>
              <a:avLst/>
              <a:gdLst>
                <a:gd name="connsiteX0" fmla="*/ 125762 w 125761"/>
                <a:gd name="connsiteY0" fmla="*/ 0 h 138206"/>
                <a:gd name="connsiteX1" fmla="*/ 0 w 125761"/>
                <a:gd name="connsiteY1" fmla="*/ 138207 h 13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38206">
                  <a:moveTo>
                    <a:pt x="125762" y="0"/>
                  </a:moveTo>
                  <a:lnTo>
                    <a:pt x="0" y="138207"/>
                  </a:lnTo>
                </a:path>
              </a:pathLst>
            </a:custGeom>
            <a:ln w="13137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B67E053-91C2-E931-241F-09FD3D40A3CD}"/>
                </a:ext>
              </a:extLst>
            </p:cNvPr>
            <p:cNvSpPr/>
            <p:nvPr/>
          </p:nvSpPr>
          <p:spPr>
            <a:xfrm>
              <a:off x="11213405" y="309344"/>
              <a:ext cx="125761" cy="138206"/>
            </a:xfrm>
            <a:custGeom>
              <a:avLst/>
              <a:gdLst>
                <a:gd name="connsiteX0" fmla="*/ 125762 w 125761"/>
                <a:gd name="connsiteY0" fmla="*/ 0 h 138206"/>
                <a:gd name="connsiteX1" fmla="*/ 0 w 125761"/>
                <a:gd name="connsiteY1" fmla="*/ 138207 h 13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38206">
                  <a:moveTo>
                    <a:pt x="125762" y="0"/>
                  </a:moveTo>
                  <a:lnTo>
                    <a:pt x="0" y="138207"/>
                  </a:lnTo>
                </a:path>
              </a:pathLst>
            </a:custGeom>
            <a:ln w="13137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E9F826C-C879-4550-B46A-6068AE5324EC}"/>
                </a:ext>
              </a:extLst>
            </p:cNvPr>
            <p:cNvSpPr/>
            <p:nvPr/>
          </p:nvSpPr>
          <p:spPr>
            <a:xfrm>
              <a:off x="11140592" y="309344"/>
              <a:ext cx="125761" cy="138206"/>
            </a:xfrm>
            <a:custGeom>
              <a:avLst/>
              <a:gdLst>
                <a:gd name="connsiteX0" fmla="*/ 125762 w 125761"/>
                <a:gd name="connsiteY0" fmla="*/ 0 h 138206"/>
                <a:gd name="connsiteX1" fmla="*/ 0 w 125761"/>
                <a:gd name="connsiteY1" fmla="*/ 138207 h 13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38206">
                  <a:moveTo>
                    <a:pt x="125762" y="0"/>
                  </a:moveTo>
                  <a:lnTo>
                    <a:pt x="0" y="138207"/>
                  </a:lnTo>
                </a:path>
              </a:pathLst>
            </a:custGeom>
            <a:ln w="13137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E14E4E2-BF48-D19E-99B7-CCA524ABECAA}"/>
                </a:ext>
              </a:extLst>
            </p:cNvPr>
            <p:cNvSpPr/>
            <p:nvPr/>
          </p:nvSpPr>
          <p:spPr>
            <a:xfrm>
              <a:off x="11067780" y="309344"/>
              <a:ext cx="125761" cy="138206"/>
            </a:xfrm>
            <a:custGeom>
              <a:avLst/>
              <a:gdLst>
                <a:gd name="connsiteX0" fmla="*/ 125762 w 125761"/>
                <a:gd name="connsiteY0" fmla="*/ 0 h 138206"/>
                <a:gd name="connsiteX1" fmla="*/ 0 w 125761"/>
                <a:gd name="connsiteY1" fmla="*/ 138207 h 13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38206">
                  <a:moveTo>
                    <a:pt x="125762" y="0"/>
                  </a:moveTo>
                  <a:lnTo>
                    <a:pt x="0" y="138207"/>
                  </a:lnTo>
                </a:path>
              </a:pathLst>
            </a:custGeom>
            <a:ln w="13137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FF4E634-198A-785B-A73C-56730E0C3BDA}"/>
                </a:ext>
              </a:extLst>
            </p:cNvPr>
            <p:cNvSpPr/>
            <p:nvPr/>
          </p:nvSpPr>
          <p:spPr>
            <a:xfrm>
              <a:off x="10994967" y="309344"/>
              <a:ext cx="125761" cy="138206"/>
            </a:xfrm>
            <a:custGeom>
              <a:avLst/>
              <a:gdLst>
                <a:gd name="connsiteX0" fmla="*/ 125762 w 125761"/>
                <a:gd name="connsiteY0" fmla="*/ 0 h 138206"/>
                <a:gd name="connsiteX1" fmla="*/ 0 w 125761"/>
                <a:gd name="connsiteY1" fmla="*/ 138207 h 13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38206">
                  <a:moveTo>
                    <a:pt x="125762" y="0"/>
                  </a:moveTo>
                  <a:lnTo>
                    <a:pt x="0" y="138207"/>
                  </a:lnTo>
                </a:path>
              </a:pathLst>
            </a:custGeom>
            <a:ln w="13137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67D933A-1A17-4286-0BAC-D220C4A075E1}"/>
                </a:ext>
              </a:extLst>
            </p:cNvPr>
            <p:cNvSpPr/>
            <p:nvPr/>
          </p:nvSpPr>
          <p:spPr>
            <a:xfrm>
              <a:off x="10922155" y="309344"/>
              <a:ext cx="125761" cy="138206"/>
            </a:xfrm>
            <a:custGeom>
              <a:avLst/>
              <a:gdLst>
                <a:gd name="connsiteX0" fmla="*/ 125762 w 125761"/>
                <a:gd name="connsiteY0" fmla="*/ 0 h 138206"/>
                <a:gd name="connsiteX1" fmla="*/ 0 w 125761"/>
                <a:gd name="connsiteY1" fmla="*/ 138207 h 13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38206">
                  <a:moveTo>
                    <a:pt x="125762" y="0"/>
                  </a:moveTo>
                  <a:lnTo>
                    <a:pt x="0" y="138207"/>
                  </a:lnTo>
                </a:path>
              </a:pathLst>
            </a:custGeom>
            <a:ln w="13137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98D4EBF-562D-67BA-9034-809B3D6EC681}"/>
                </a:ext>
              </a:extLst>
            </p:cNvPr>
            <p:cNvSpPr/>
            <p:nvPr/>
          </p:nvSpPr>
          <p:spPr>
            <a:xfrm>
              <a:off x="10849342" y="309344"/>
              <a:ext cx="125761" cy="138206"/>
            </a:xfrm>
            <a:custGeom>
              <a:avLst/>
              <a:gdLst>
                <a:gd name="connsiteX0" fmla="*/ 125762 w 125761"/>
                <a:gd name="connsiteY0" fmla="*/ 0 h 138206"/>
                <a:gd name="connsiteX1" fmla="*/ 0 w 125761"/>
                <a:gd name="connsiteY1" fmla="*/ 138207 h 13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38206">
                  <a:moveTo>
                    <a:pt x="125762" y="0"/>
                  </a:moveTo>
                  <a:lnTo>
                    <a:pt x="0" y="138207"/>
                  </a:lnTo>
                </a:path>
              </a:pathLst>
            </a:custGeom>
            <a:ln w="13137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AA94F87-1A8C-0B56-B364-DAC22D78399E}"/>
                </a:ext>
              </a:extLst>
            </p:cNvPr>
            <p:cNvSpPr/>
            <p:nvPr/>
          </p:nvSpPr>
          <p:spPr>
            <a:xfrm>
              <a:off x="10776530" y="309344"/>
              <a:ext cx="125761" cy="138206"/>
            </a:xfrm>
            <a:custGeom>
              <a:avLst/>
              <a:gdLst>
                <a:gd name="connsiteX0" fmla="*/ 125762 w 125761"/>
                <a:gd name="connsiteY0" fmla="*/ 0 h 138206"/>
                <a:gd name="connsiteX1" fmla="*/ 0 w 125761"/>
                <a:gd name="connsiteY1" fmla="*/ 138207 h 13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38206">
                  <a:moveTo>
                    <a:pt x="125762" y="0"/>
                  </a:moveTo>
                  <a:lnTo>
                    <a:pt x="0" y="138207"/>
                  </a:lnTo>
                </a:path>
              </a:pathLst>
            </a:custGeom>
            <a:ln w="13137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FDB118A-AEB5-33F0-EECD-8FB1B2BB050D}"/>
                </a:ext>
              </a:extLst>
            </p:cNvPr>
            <p:cNvSpPr/>
            <p:nvPr/>
          </p:nvSpPr>
          <p:spPr>
            <a:xfrm>
              <a:off x="10703717" y="309344"/>
              <a:ext cx="125761" cy="138206"/>
            </a:xfrm>
            <a:custGeom>
              <a:avLst/>
              <a:gdLst>
                <a:gd name="connsiteX0" fmla="*/ 125762 w 125761"/>
                <a:gd name="connsiteY0" fmla="*/ 0 h 138206"/>
                <a:gd name="connsiteX1" fmla="*/ 0 w 125761"/>
                <a:gd name="connsiteY1" fmla="*/ 138207 h 13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38206">
                  <a:moveTo>
                    <a:pt x="125762" y="0"/>
                  </a:moveTo>
                  <a:lnTo>
                    <a:pt x="0" y="138207"/>
                  </a:lnTo>
                </a:path>
              </a:pathLst>
            </a:custGeom>
            <a:ln w="13137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9ACF87A-7421-A066-2D97-4F6281CF3482}"/>
                </a:ext>
              </a:extLst>
            </p:cNvPr>
            <p:cNvSpPr/>
            <p:nvPr/>
          </p:nvSpPr>
          <p:spPr>
            <a:xfrm>
              <a:off x="11740457" y="703993"/>
              <a:ext cx="125761" cy="125044"/>
            </a:xfrm>
            <a:custGeom>
              <a:avLst/>
              <a:gdLst>
                <a:gd name="connsiteX0" fmla="*/ 125762 w 125761"/>
                <a:gd name="connsiteY0" fmla="*/ 125044 h 125044"/>
                <a:gd name="connsiteX1" fmla="*/ 0 w 125761"/>
                <a:gd name="connsiteY1" fmla="*/ 0 h 12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25044">
                  <a:moveTo>
                    <a:pt x="125762" y="125044"/>
                  </a:moveTo>
                  <a:lnTo>
                    <a:pt x="0" y="0"/>
                  </a:lnTo>
                </a:path>
              </a:pathLst>
            </a:custGeom>
            <a:ln w="13152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C429688-B4A6-6A53-E1C3-BE14BF39A529}"/>
                </a:ext>
              </a:extLst>
            </p:cNvPr>
            <p:cNvSpPr/>
            <p:nvPr/>
          </p:nvSpPr>
          <p:spPr>
            <a:xfrm>
              <a:off x="10630905" y="309344"/>
              <a:ext cx="125761" cy="138206"/>
            </a:xfrm>
            <a:custGeom>
              <a:avLst/>
              <a:gdLst>
                <a:gd name="connsiteX0" fmla="*/ 125762 w 125761"/>
                <a:gd name="connsiteY0" fmla="*/ 0 h 138206"/>
                <a:gd name="connsiteX1" fmla="*/ 0 w 125761"/>
                <a:gd name="connsiteY1" fmla="*/ 138207 h 13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38206">
                  <a:moveTo>
                    <a:pt x="125762" y="0"/>
                  </a:moveTo>
                  <a:lnTo>
                    <a:pt x="0" y="138207"/>
                  </a:lnTo>
                </a:path>
              </a:pathLst>
            </a:custGeom>
            <a:ln w="13137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AA8533C-6FBC-996D-97C0-30C8C3A622EB}"/>
                </a:ext>
              </a:extLst>
            </p:cNvPr>
            <p:cNvSpPr/>
            <p:nvPr/>
          </p:nvSpPr>
          <p:spPr>
            <a:xfrm>
              <a:off x="11740457" y="625017"/>
              <a:ext cx="125761" cy="125044"/>
            </a:xfrm>
            <a:custGeom>
              <a:avLst/>
              <a:gdLst>
                <a:gd name="connsiteX0" fmla="*/ 125762 w 125761"/>
                <a:gd name="connsiteY0" fmla="*/ 125044 h 125044"/>
                <a:gd name="connsiteX1" fmla="*/ 0 w 125761"/>
                <a:gd name="connsiteY1" fmla="*/ 0 h 12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25044">
                  <a:moveTo>
                    <a:pt x="125762" y="125044"/>
                  </a:moveTo>
                  <a:lnTo>
                    <a:pt x="0" y="0"/>
                  </a:lnTo>
                </a:path>
              </a:pathLst>
            </a:custGeom>
            <a:ln w="13152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89669A3-CA27-B2B1-6F9F-2E39A974A377}"/>
                </a:ext>
              </a:extLst>
            </p:cNvPr>
            <p:cNvSpPr/>
            <p:nvPr/>
          </p:nvSpPr>
          <p:spPr>
            <a:xfrm>
              <a:off x="10558092" y="309344"/>
              <a:ext cx="125761" cy="138206"/>
            </a:xfrm>
            <a:custGeom>
              <a:avLst/>
              <a:gdLst>
                <a:gd name="connsiteX0" fmla="*/ 125762 w 125761"/>
                <a:gd name="connsiteY0" fmla="*/ 0 h 138206"/>
                <a:gd name="connsiteX1" fmla="*/ 0 w 125761"/>
                <a:gd name="connsiteY1" fmla="*/ 138207 h 13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38206">
                  <a:moveTo>
                    <a:pt x="125762" y="0"/>
                  </a:moveTo>
                  <a:lnTo>
                    <a:pt x="0" y="138207"/>
                  </a:lnTo>
                </a:path>
              </a:pathLst>
            </a:custGeom>
            <a:ln w="13137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A6B0A80-34EB-F9A1-EA77-6EA45AD3D6BD}"/>
                </a:ext>
              </a:extLst>
            </p:cNvPr>
            <p:cNvSpPr/>
            <p:nvPr/>
          </p:nvSpPr>
          <p:spPr>
            <a:xfrm>
              <a:off x="11740457" y="546042"/>
              <a:ext cx="125761" cy="125044"/>
            </a:xfrm>
            <a:custGeom>
              <a:avLst/>
              <a:gdLst>
                <a:gd name="connsiteX0" fmla="*/ 125762 w 125761"/>
                <a:gd name="connsiteY0" fmla="*/ 125044 h 125044"/>
                <a:gd name="connsiteX1" fmla="*/ 0 w 125761"/>
                <a:gd name="connsiteY1" fmla="*/ 0 h 12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25044">
                  <a:moveTo>
                    <a:pt x="125762" y="125044"/>
                  </a:moveTo>
                  <a:lnTo>
                    <a:pt x="0" y="0"/>
                  </a:lnTo>
                </a:path>
              </a:pathLst>
            </a:custGeom>
            <a:ln w="13152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3D5EAB2-2CDE-C839-4EC3-201AF8BAC6E1}"/>
                </a:ext>
              </a:extLst>
            </p:cNvPr>
            <p:cNvSpPr/>
            <p:nvPr/>
          </p:nvSpPr>
          <p:spPr>
            <a:xfrm>
              <a:off x="10485280" y="309344"/>
              <a:ext cx="125761" cy="138206"/>
            </a:xfrm>
            <a:custGeom>
              <a:avLst/>
              <a:gdLst>
                <a:gd name="connsiteX0" fmla="*/ 125762 w 125761"/>
                <a:gd name="connsiteY0" fmla="*/ 0 h 138206"/>
                <a:gd name="connsiteX1" fmla="*/ 0 w 125761"/>
                <a:gd name="connsiteY1" fmla="*/ 138207 h 13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38206">
                  <a:moveTo>
                    <a:pt x="125762" y="0"/>
                  </a:moveTo>
                  <a:lnTo>
                    <a:pt x="0" y="138207"/>
                  </a:lnTo>
                </a:path>
              </a:pathLst>
            </a:custGeom>
            <a:ln w="13137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0C59F731-D46D-DD21-478E-8E3EEDC317F5}"/>
                </a:ext>
              </a:extLst>
            </p:cNvPr>
            <p:cNvSpPr/>
            <p:nvPr/>
          </p:nvSpPr>
          <p:spPr>
            <a:xfrm>
              <a:off x="11740457" y="467067"/>
              <a:ext cx="125761" cy="125044"/>
            </a:xfrm>
            <a:custGeom>
              <a:avLst/>
              <a:gdLst>
                <a:gd name="connsiteX0" fmla="*/ 125762 w 125761"/>
                <a:gd name="connsiteY0" fmla="*/ 125044 h 125044"/>
                <a:gd name="connsiteX1" fmla="*/ 0 w 125761"/>
                <a:gd name="connsiteY1" fmla="*/ 0 h 12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25044">
                  <a:moveTo>
                    <a:pt x="125762" y="125044"/>
                  </a:moveTo>
                  <a:lnTo>
                    <a:pt x="0" y="0"/>
                  </a:lnTo>
                </a:path>
              </a:pathLst>
            </a:custGeom>
            <a:ln w="13152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FFFEC90-D390-4AA2-B6FA-30C1F2DAD367}"/>
                </a:ext>
              </a:extLst>
            </p:cNvPr>
            <p:cNvSpPr/>
            <p:nvPr/>
          </p:nvSpPr>
          <p:spPr>
            <a:xfrm>
              <a:off x="10412467" y="309344"/>
              <a:ext cx="125761" cy="138206"/>
            </a:xfrm>
            <a:custGeom>
              <a:avLst/>
              <a:gdLst>
                <a:gd name="connsiteX0" fmla="*/ 125762 w 125761"/>
                <a:gd name="connsiteY0" fmla="*/ 0 h 138206"/>
                <a:gd name="connsiteX1" fmla="*/ 0 w 125761"/>
                <a:gd name="connsiteY1" fmla="*/ 138207 h 13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38206">
                  <a:moveTo>
                    <a:pt x="125762" y="0"/>
                  </a:moveTo>
                  <a:lnTo>
                    <a:pt x="0" y="138207"/>
                  </a:lnTo>
                </a:path>
              </a:pathLst>
            </a:custGeom>
            <a:ln w="13137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B90CA6F-3538-1A5B-6277-A6A1255F3AC2}"/>
                </a:ext>
              </a:extLst>
            </p:cNvPr>
            <p:cNvSpPr/>
            <p:nvPr/>
          </p:nvSpPr>
          <p:spPr>
            <a:xfrm>
              <a:off x="11740457" y="388091"/>
              <a:ext cx="125761" cy="125044"/>
            </a:xfrm>
            <a:custGeom>
              <a:avLst/>
              <a:gdLst>
                <a:gd name="connsiteX0" fmla="*/ 125762 w 125761"/>
                <a:gd name="connsiteY0" fmla="*/ 125044 h 125044"/>
                <a:gd name="connsiteX1" fmla="*/ 0 w 125761"/>
                <a:gd name="connsiteY1" fmla="*/ 0 h 12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25044">
                  <a:moveTo>
                    <a:pt x="125762" y="125044"/>
                  </a:moveTo>
                  <a:lnTo>
                    <a:pt x="0" y="0"/>
                  </a:lnTo>
                </a:path>
              </a:pathLst>
            </a:custGeom>
            <a:ln w="13152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49BC1FB-2890-99E1-8C35-43CB3F5A6A01}"/>
                </a:ext>
              </a:extLst>
            </p:cNvPr>
            <p:cNvSpPr/>
            <p:nvPr/>
          </p:nvSpPr>
          <p:spPr>
            <a:xfrm>
              <a:off x="10339655" y="309344"/>
              <a:ext cx="125761" cy="138206"/>
            </a:xfrm>
            <a:custGeom>
              <a:avLst/>
              <a:gdLst>
                <a:gd name="connsiteX0" fmla="*/ 125762 w 125761"/>
                <a:gd name="connsiteY0" fmla="*/ 0 h 138206"/>
                <a:gd name="connsiteX1" fmla="*/ 0 w 125761"/>
                <a:gd name="connsiteY1" fmla="*/ 138207 h 13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38206">
                  <a:moveTo>
                    <a:pt x="125762" y="0"/>
                  </a:moveTo>
                  <a:lnTo>
                    <a:pt x="0" y="138207"/>
                  </a:lnTo>
                </a:path>
              </a:pathLst>
            </a:custGeom>
            <a:ln w="13137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29BD1E2D-4856-9B09-D853-AF4046282355}"/>
                </a:ext>
              </a:extLst>
            </p:cNvPr>
            <p:cNvSpPr/>
            <p:nvPr/>
          </p:nvSpPr>
          <p:spPr>
            <a:xfrm>
              <a:off x="11740457" y="309117"/>
              <a:ext cx="125761" cy="125044"/>
            </a:xfrm>
            <a:custGeom>
              <a:avLst/>
              <a:gdLst>
                <a:gd name="connsiteX0" fmla="*/ 125762 w 125761"/>
                <a:gd name="connsiteY0" fmla="*/ 125044 h 125044"/>
                <a:gd name="connsiteX1" fmla="*/ 0 w 125761"/>
                <a:gd name="connsiteY1" fmla="*/ 0 h 12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25044">
                  <a:moveTo>
                    <a:pt x="125762" y="125044"/>
                  </a:moveTo>
                  <a:lnTo>
                    <a:pt x="0" y="0"/>
                  </a:lnTo>
                </a:path>
              </a:pathLst>
            </a:custGeom>
            <a:ln w="13152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09A5993-2189-71A4-DBC1-FA2FFDECF023}"/>
                </a:ext>
              </a:extLst>
            </p:cNvPr>
            <p:cNvSpPr/>
            <p:nvPr/>
          </p:nvSpPr>
          <p:spPr>
            <a:xfrm>
              <a:off x="11571040" y="1158100"/>
              <a:ext cx="125761" cy="125044"/>
            </a:xfrm>
            <a:custGeom>
              <a:avLst/>
              <a:gdLst>
                <a:gd name="connsiteX0" fmla="*/ 0 w 125761"/>
                <a:gd name="connsiteY0" fmla="*/ 125044 h 125044"/>
                <a:gd name="connsiteX1" fmla="*/ 125762 w 125761"/>
                <a:gd name="connsiteY1" fmla="*/ 0 h 12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25044">
                  <a:moveTo>
                    <a:pt x="0" y="125044"/>
                  </a:moveTo>
                  <a:lnTo>
                    <a:pt x="125762" y="0"/>
                  </a:lnTo>
                </a:path>
              </a:pathLst>
            </a:custGeom>
            <a:ln w="13152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A7370489-6CCE-D991-1D9A-83F532D4505E}"/>
                </a:ext>
              </a:extLst>
            </p:cNvPr>
            <p:cNvSpPr/>
            <p:nvPr/>
          </p:nvSpPr>
          <p:spPr>
            <a:xfrm>
              <a:off x="11571040" y="940921"/>
              <a:ext cx="125761" cy="125044"/>
            </a:xfrm>
            <a:custGeom>
              <a:avLst/>
              <a:gdLst>
                <a:gd name="connsiteX0" fmla="*/ 0 w 125761"/>
                <a:gd name="connsiteY0" fmla="*/ 125044 h 125044"/>
                <a:gd name="connsiteX1" fmla="*/ 125762 w 125761"/>
                <a:gd name="connsiteY1" fmla="*/ 0 h 12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25044">
                  <a:moveTo>
                    <a:pt x="0" y="125044"/>
                  </a:moveTo>
                  <a:lnTo>
                    <a:pt x="125762" y="0"/>
                  </a:lnTo>
                </a:path>
              </a:pathLst>
            </a:custGeom>
            <a:ln w="13152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AE665684-C17E-6A21-BD71-95E9EBD1B780}"/>
                </a:ext>
              </a:extLst>
            </p:cNvPr>
            <p:cNvSpPr/>
            <p:nvPr/>
          </p:nvSpPr>
          <p:spPr>
            <a:xfrm>
              <a:off x="11571040" y="861941"/>
              <a:ext cx="125761" cy="125044"/>
            </a:xfrm>
            <a:custGeom>
              <a:avLst/>
              <a:gdLst>
                <a:gd name="connsiteX0" fmla="*/ 0 w 125761"/>
                <a:gd name="connsiteY0" fmla="*/ 125044 h 125044"/>
                <a:gd name="connsiteX1" fmla="*/ 125762 w 125761"/>
                <a:gd name="connsiteY1" fmla="*/ 0 h 12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25044">
                  <a:moveTo>
                    <a:pt x="0" y="125044"/>
                  </a:moveTo>
                  <a:lnTo>
                    <a:pt x="125762" y="0"/>
                  </a:lnTo>
                </a:path>
              </a:pathLst>
            </a:custGeom>
            <a:ln w="13152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0A69DD8-4041-7AD8-41BC-0BB38A819D60}"/>
                </a:ext>
              </a:extLst>
            </p:cNvPr>
            <p:cNvSpPr/>
            <p:nvPr/>
          </p:nvSpPr>
          <p:spPr>
            <a:xfrm>
              <a:off x="11571040" y="782967"/>
              <a:ext cx="125761" cy="125044"/>
            </a:xfrm>
            <a:custGeom>
              <a:avLst/>
              <a:gdLst>
                <a:gd name="connsiteX0" fmla="*/ 0 w 125761"/>
                <a:gd name="connsiteY0" fmla="*/ 125044 h 125044"/>
                <a:gd name="connsiteX1" fmla="*/ 125762 w 125761"/>
                <a:gd name="connsiteY1" fmla="*/ 0 h 12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25044">
                  <a:moveTo>
                    <a:pt x="0" y="125044"/>
                  </a:moveTo>
                  <a:lnTo>
                    <a:pt x="125762" y="0"/>
                  </a:lnTo>
                </a:path>
              </a:pathLst>
            </a:custGeom>
            <a:ln w="13152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7FD6B307-439A-7699-0274-B90E25E8AE72}"/>
                </a:ext>
              </a:extLst>
            </p:cNvPr>
            <p:cNvSpPr/>
            <p:nvPr/>
          </p:nvSpPr>
          <p:spPr>
            <a:xfrm>
              <a:off x="11571040" y="703993"/>
              <a:ext cx="125761" cy="125044"/>
            </a:xfrm>
            <a:custGeom>
              <a:avLst/>
              <a:gdLst>
                <a:gd name="connsiteX0" fmla="*/ 0 w 125761"/>
                <a:gd name="connsiteY0" fmla="*/ 125044 h 125044"/>
                <a:gd name="connsiteX1" fmla="*/ 125762 w 125761"/>
                <a:gd name="connsiteY1" fmla="*/ 0 h 12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25044">
                  <a:moveTo>
                    <a:pt x="0" y="125044"/>
                  </a:moveTo>
                  <a:lnTo>
                    <a:pt x="125762" y="0"/>
                  </a:lnTo>
                </a:path>
              </a:pathLst>
            </a:custGeom>
            <a:ln w="13152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5C0CB3A0-2C81-4801-748A-37971D396FA2}"/>
                </a:ext>
              </a:extLst>
            </p:cNvPr>
            <p:cNvSpPr/>
            <p:nvPr/>
          </p:nvSpPr>
          <p:spPr>
            <a:xfrm>
              <a:off x="11571040" y="625017"/>
              <a:ext cx="125761" cy="125044"/>
            </a:xfrm>
            <a:custGeom>
              <a:avLst/>
              <a:gdLst>
                <a:gd name="connsiteX0" fmla="*/ 0 w 125761"/>
                <a:gd name="connsiteY0" fmla="*/ 125044 h 125044"/>
                <a:gd name="connsiteX1" fmla="*/ 125762 w 125761"/>
                <a:gd name="connsiteY1" fmla="*/ 0 h 12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25044">
                  <a:moveTo>
                    <a:pt x="0" y="125044"/>
                  </a:moveTo>
                  <a:lnTo>
                    <a:pt x="125762" y="0"/>
                  </a:lnTo>
                </a:path>
              </a:pathLst>
            </a:custGeom>
            <a:ln w="13152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BED7F9D8-1E01-CCDD-6270-1AC7A5F05C76}"/>
                </a:ext>
              </a:extLst>
            </p:cNvPr>
            <p:cNvSpPr/>
            <p:nvPr/>
          </p:nvSpPr>
          <p:spPr>
            <a:xfrm>
              <a:off x="11571040" y="546042"/>
              <a:ext cx="125761" cy="125044"/>
            </a:xfrm>
            <a:custGeom>
              <a:avLst/>
              <a:gdLst>
                <a:gd name="connsiteX0" fmla="*/ 0 w 125761"/>
                <a:gd name="connsiteY0" fmla="*/ 125044 h 125044"/>
                <a:gd name="connsiteX1" fmla="*/ 125762 w 125761"/>
                <a:gd name="connsiteY1" fmla="*/ 0 h 12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25044">
                  <a:moveTo>
                    <a:pt x="0" y="125044"/>
                  </a:moveTo>
                  <a:lnTo>
                    <a:pt x="125762" y="0"/>
                  </a:lnTo>
                </a:path>
              </a:pathLst>
            </a:custGeom>
            <a:ln w="13152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E0736B3-AE3D-E62A-9752-10EE3E915220}"/>
                </a:ext>
              </a:extLst>
            </p:cNvPr>
            <p:cNvSpPr/>
            <p:nvPr/>
          </p:nvSpPr>
          <p:spPr>
            <a:xfrm>
              <a:off x="11571040" y="467067"/>
              <a:ext cx="125761" cy="125044"/>
            </a:xfrm>
            <a:custGeom>
              <a:avLst/>
              <a:gdLst>
                <a:gd name="connsiteX0" fmla="*/ 0 w 125761"/>
                <a:gd name="connsiteY0" fmla="*/ 125044 h 125044"/>
                <a:gd name="connsiteX1" fmla="*/ 125762 w 125761"/>
                <a:gd name="connsiteY1" fmla="*/ 0 h 12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25044">
                  <a:moveTo>
                    <a:pt x="0" y="125044"/>
                  </a:moveTo>
                  <a:lnTo>
                    <a:pt x="125762" y="0"/>
                  </a:lnTo>
                </a:path>
              </a:pathLst>
            </a:custGeom>
            <a:ln w="13152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6C4265B-D368-4A86-7F1A-61DC791F3FC7}"/>
                </a:ext>
              </a:extLst>
            </p:cNvPr>
            <p:cNvSpPr/>
            <p:nvPr/>
          </p:nvSpPr>
          <p:spPr>
            <a:xfrm>
              <a:off x="10266906" y="309344"/>
              <a:ext cx="125761" cy="138206"/>
            </a:xfrm>
            <a:custGeom>
              <a:avLst/>
              <a:gdLst>
                <a:gd name="connsiteX0" fmla="*/ 125762 w 125761"/>
                <a:gd name="connsiteY0" fmla="*/ 0 h 138206"/>
                <a:gd name="connsiteX1" fmla="*/ 0 w 125761"/>
                <a:gd name="connsiteY1" fmla="*/ 138207 h 13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61" h="138206">
                  <a:moveTo>
                    <a:pt x="125762" y="0"/>
                  </a:moveTo>
                  <a:lnTo>
                    <a:pt x="0" y="138207"/>
                  </a:lnTo>
                </a:path>
              </a:pathLst>
            </a:custGeom>
            <a:ln w="13137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B7EF051-C6F0-1247-276C-8DD13138992A}"/>
                </a:ext>
              </a:extLst>
            </p:cNvPr>
            <p:cNvSpPr/>
            <p:nvPr/>
          </p:nvSpPr>
          <p:spPr>
            <a:xfrm>
              <a:off x="7952336" y="5839321"/>
              <a:ext cx="1469498" cy="177694"/>
            </a:xfrm>
            <a:custGeom>
              <a:avLst/>
              <a:gdLst>
                <a:gd name="connsiteX0" fmla="*/ 0 w 1469498"/>
                <a:gd name="connsiteY0" fmla="*/ 0 h 177694"/>
                <a:gd name="connsiteX1" fmla="*/ 1469499 w 1469498"/>
                <a:gd name="connsiteY1" fmla="*/ 0 h 177694"/>
                <a:gd name="connsiteX2" fmla="*/ 1469499 w 1469498"/>
                <a:gd name="connsiteY2" fmla="*/ 177694 h 177694"/>
                <a:gd name="connsiteX3" fmla="*/ 0 w 1469498"/>
                <a:gd name="connsiteY3" fmla="*/ 177694 h 1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9498" h="177694">
                  <a:moveTo>
                    <a:pt x="0" y="0"/>
                  </a:moveTo>
                  <a:lnTo>
                    <a:pt x="1469499" y="0"/>
                  </a:lnTo>
                  <a:lnTo>
                    <a:pt x="1469499" y="177694"/>
                  </a:lnTo>
                  <a:lnTo>
                    <a:pt x="0" y="177694"/>
                  </a:lnTo>
                  <a:close/>
                </a:path>
              </a:pathLst>
            </a:custGeom>
            <a:noFill/>
            <a:ln w="13152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B829B29E-4863-6F49-D7C8-8E75D8543B3D}"/>
                </a:ext>
              </a:extLst>
            </p:cNvPr>
            <p:cNvSpPr/>
            <p:nvPr/>
          </p:nvSpPr>
          <p:spPr>
            <a:xfrm rot="10800000">
              <a:off x="9487978" y="5839344"/>
              <a:ext cx="1469498" cy="177694"/>
            </a:xfrm>
            <a:custGeom>
              <a:avLst/>
              <a:gdLst>
                <a:gd name="connsiteX0" fmla="*/ -231 w 1469498"/>
                <a:gd name="connsiteY0" fmla="*/ -28 h 177694"/>
                <a:gd name="connsiteX1" fmla="*/ 1469269 w 1469498"/>
                <a:gd name="connsiteY1" fmla="*/ -28 h 177694"/>
                <a:gd name="connsiteX2" fmla="*/ 1469269 w 1469498"/>
                <a:gd name="connsiteY2" fmla="*/ 177666 h 177694"/>
                <a:gd name="connsiteX3" fmla="*/ -231 w 1469498"/>
                <a:gd name="connsiteY3" fmla="*/ 177666 h 1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9498" h="177694">
                  <a:moveTo>
                    <a:pt x="-231" y="-28"/>
                  </a:moveTo>
                  <a:lnTo>
                    <a:pt x="1469269" y="-28"/>
                  </a:lnTo>
                  <a:lnTo>
                    <a:pt x="1469269" y="177666"/>
                  </a:lnTo>
                  <a:lnTo>
                    <a:pt x="-231" y="177666"/>
                  </a:lnTo>
                  <a:close/>
                </a:path>
              </a:pathLst>
            </a:custGeom>
            <a:noFill/>
            <a:ln w="13152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4638A15-A852-BE94-3E37-D9B045A4C93F}"/>
                </a:ext>
              </a:extLst>
            </p:cNvPr>
            <p:cNvSpPr/>
            <p:nvPr/>
          </p:nvSpPr>
          <p:spPr>
            <a:xfrm>
              <a:off x="7998752" y="5878808"/>
              <a:ext cx="1370111" cy="98717"/>
            </a:xfrm>
            <a:custGeom>
              <a:avLst/>
              <a:gdLst>
                <a:gd name="connsiteX0" fmla="*/ 72812 w 1370111"/>
                <a:gd name="connsiteY0" fmla="*/ 0 h 98717"/>
                <a:gd name="connsiteX1" fmla="*/ 0 w 1370111"/>
                <a:gd name="connsiteY1" fmla="*/ 0 h 98717"/>
                <a:gd name="connsiteX2" fmla="*/ 0 w 1370111"/>
                <a:gd name="connsiteY2" fmla="*/ 98717 h 98717"/>
                <a:gd name="connsiteX3" fmla="*/ 72812 w 1370111"/>
                <a:gd name="connsiteY3" fmla="*/ 98717 h 98717"/>
                <a:gd name="connsiteX4" fmla="*/ 72812 w 1370111"/>
                <a:gd name="connsiteY4" fmla="*/ 0 h 98717"/>
                <a:gd name="connsiteX5" fmla="*/ 92641 w 1370111"/>
                <a:gd name="connsiteY5" fmla="*/ 0 h 98717"/>
                <a:gd name="connsiteX6" fmla="*/ 165454 w 1370111"/>
                <a:gd name="connsiteY6" fmla="*/ 0 h 98717"/>
                <a:gd name="connsiteX7" fmla="*/ 165454 w 1370111"/>
                <a:gd name="connsiteY7" fmla="*/ 98717 h 98717"/>
                <a:gd name="connsiteX8" fmla="*/ 92641 w 1370111"/>
                <a:gd name="connsiteY8" fmla="*/ 98717 h 98717"/>
                <a:gd name="connsiteX9" fmla="*/ 92641 w 1370111"/>
                <a:gd name="connsiteY9" fmla="*/ 0 h 98717"/>
                <a:gd name="connsiteX10" fmla="*/ 258095 w 1370111"/>
                <a:gd name="connsiteY10" fmla="*/ 0 h 98717"/>
                <a:gd name="connsiteX11" fmla="*/ 185283 w 1370111"/>
                <a:gd name="connsiteY11" fmla="*/ 0 h 98717"/>
                <a:gd name="connsiteX12" fmla="*/ 185283 w 1370111"/>
                <a:gd name="connsiteY12" fmla="*/ 98717 h 98717"/>
                <a:gd name="connsiteX13" fmla="*/ 258095 w 1370111"/>
                <a:gd name="connsiteY13" fmla="*/ 98717 h 98717"/>
                <a:gd name="connsiteX14" fmla="*/ 258095 w 1370111"/>
                <a:gd name="connsiteY14" fmla="*/ 0 h 98717"/>
                <a:gd name="connsiteX15" fmla="*/ 463334 w 1370111"/>
                <a:gd name="connsiteY15" fmla="*/ 0 h 98717"/>
                <a:gd name="connsiteX16" fmla="*/ 536147 w 1370111"/>
                <a:gd name="connsiteY16" fmla="*/ 0 h 98717"/>
                <a:gd name="connsiteX17" fmla="*/ 536147 w 1370111"/>
                <a:gd name="connsiteY17" fmla="*/ 98717 h 98717"/>
                <a:gd name="connsiteX18" fmla="*/ 463334 w 1370111"/>
                <a:gd name="connsiteY18" fmla="*/ 98717 h 98717"/>
                <a:gd name="connsiteX19" fmla="*/ 463334 w 1370111"/>
                <a:gd name="connsiteY19" fmla="*/ 0 h 98717"/>
                <a:gd name="connsiteX20" fmla="*/ 741322 w 1370111"/>
                <a:gd name="connsiteY20" fmla="*/ 0 h 98717"/>
                <a:gd name="connsiteX21" fmla="*/ 814135 w 1370111"/>
                <a:gd name="connsiteY21" fmla="*/ 0 h 98717"/>
                <a:gd name="connsiteX22" fmla="*/ 814135 w 1370111"/>
                <a:gd name="connsiteY22" fmla="*/ 98717 h 98717"/>
                <a:gd name="connsiteX23" fmla="*/ 741322 w 1370111"/>
                <a:gd name="connsiteY23" fmla="*/ 98717 h 98717"/>
                <a:gd name="connsiteX24" fmla="*/ 741322 w 1370111"/>
                <a:gd name="connsiteY24" fmla="*/ 0 h 98717"/>
                <a:gd name="connsiteX25" fmla="*/ 1297299 w 1370111"/>
                <a:gd name="connsiteY25" fmla="*/ 0 h 98717"/>
                <a:gd name="connsiteX26" fmla="*/ 1370111 w 1370111"/>
                <a:gd name="connsiteY26" fmla="*/ 0 h 98717"/>
                <a:gd name="connsiteX27" fmla="*/ 1370111 w 1370111"/>
                <a:gd name="connsiteY27" fmla="*/ 98717 h 98717"/>
                <a:gd name="connsiteX28" fmla="*/ 1297299 w 1370111"/>
                <a:gd name="connsiteY28" fmla="*/ 98717 h 98717"/>
                <a:gd name="connsiteX29" fmla="*/ 1297299 w 1370111"/>
                <a:gd name="connsiteY29" fmla="*/ 0 h 98717"/>
                <a:gd name="connsiteX30" fmla="*/ 1092123 w 1370111"/>
                <a:gd name="connsiteY30" fmla="*/ 0 h 98717"/>
                <a:gd name="connsiteX31" fmla="*/ 1019311 w 1370111"/>
                <a:gd name="connsiteY31" fmla="*/ 0 h 98717"/>
                <a:gd name="connsiteX32" fmla="*/ 1019311 w 1370111"/>
                <a:gd name="connsiteY32" fmla="*/ 98717 h 98717"/>
                <a:gd name="connsiteX33" fmla="*/ 1092123 w 1370111"/>
                <a:gd name="connsiteY33" fmla="*/ 98717 h 98717"/>
                <a:gd name="connsiteX34" fmla="*/ 1092123 w 1370111"/>
                <a:gd name="connsiteY34" fmla="*/ 0 h 98717"/>
                <a:gd name="connsiteX35" fmla="*/ 1204658 w 1370111"/>
                <a:gd name="connsiteY35" fmla="*/ 0 h 98717"/>
                <a:gd name="connsiteX36" fmla="*/ 1277470 w 1370111"/>
                <a:gd name="connsiteY36" fmla="*/ 0 h 98717"/>
                <a:gd name="connsiteX37" fmla="*/ 1277470 w 1370111"/>
                <a:gd name="connsiteY37" fmla="*/ 98717 h 98717"/>
                <a:gd name="connsiteX38" fmla="*/ 1204658 w 1370111"/>
                <a:gd name="connsiteY38" fmla="*/ 98717 h 98717"/>
                <a:gd name="connsiteX39" fmla="*/ 1204658 w 1370111"/>
                <a:gd name="connsiteY39" fmla="*/ 0 h 98717"/>
                <a:gd name="connsiteX40" fmla="*/ 721430 w 1370111"/>
                <a:gd name="connsiteY40" fmla="*/ 0 h 98717"/>
                <a:gd name="connsiteX41" fmla="*/ 648618 w 1370111"/>
                <a:gd name="connsiteY41" fmla="*/ 0 h 98717"/>
                <a:gd name="connsiteX42" fmla="*/ 648618 w 1370111"/>
                <a:gd name="connsiteY42" fmla="*/ 98717 h 98717"/>
                <a:gd name="connsiteX43" fmla="*/ 721430 w 1370111"/>
                <a:gd name="connsiteY43" fmla="*/ 98717 h 98717"/>
                <a:gd name="connsiteX44" fmla="*/ 721430 w 1370111"/>
                <a:gd name="connsiteY44" fmla="*/ 0 h 98717"/>
                <a:gd name="connsiteX45" fmla="*/ 926606 w 1370111"/>
                <a:gd name="connsiteY45" fmla="*/ 0 h 98717"/>
                <a:gd name="connsiteX46" fmla="*/ 999418 w 1370111"/>
                <a:gd name="connsiteY46" fmla="*/ 0 h 98717"/>
                <a:gd name="connsiteX47" fmla="*/ 999418 w 1370111"/>
                <a:gd name="connsiteY47" fmla="*/ 98717 h 98717"/>
                <a:gd name="connsiteX48" fmla="*/ 926606 w 1370111"/>
                <a:gd name="connsiteY48" fmla="*/ 98717 h 98717"/>
                <a:gd name="connsiteX49" fmla="*/ 926606 w 1370111"/>
                <a:gd name="connsiteY49" fmla="*/ 0 h 98717"/>
                <a:gd name="connsiteX50" fmla="*/ 443442 w 1370111"/>
                <a:gd name="connsiteY50" fmla="*/ 0 h 98717"/>
                <a:gd name="connsiteX51" fmla="*/ 370630 w 1370111"/>
                <a:gd name="connsiteY51" fmla="*/ 0 h 98717"/>
                <a:gd name="connsiteX52" fmla="*/ 370630 w 1370111"/>
                <a:gd name="connsiteY52" fmla="*/ 98717 h 98717"/>
                <a:gd name="connsiteX53" fmla="*/ 443442 w 1370111"/>
                <a:gd name="connsiteY53" fmla="*/ 98717 h 98717"/>
                <a:gd name="connsiteX54" fmla="*/ 443442 w 1370111"/>
                <a:gd name="connsiteY54" fmla="*/ 0 h 98717"/>
                <a:gd name="connsiteX55" fmla="*/ 1184765 w 1370111"/>
                <a:gd name="connsiteY55" fmla="*/ 0 h 98717"/>
                <a:gd name="connsiteX56" fmla="*/ 1111952 w 1370111"/>
                <a:gd name="connsiteY56" fmla="*/ 0 h 98717"/>
                <a:gd name="connsiteX57" fmla="*/ 1111952 w 1370111"/>
                <a:gd name="connsiteY57" fmla="*/ 98717 h 98717"/>
                <a:gd name="connsiteX58" fmla="*/ 1184765 w 1370111"/>
                <a:gd name="connsiteY58" fmla="*/ 98717 h 98717"/>
                <a:gd name="connsiteX59" fmla="*/ 1184765 w 1370111"/>
                <a:gd name="connsiteY59" fmla="*/ 0 h 98717"/>
                <a:gd name="connsiteX60" fmla="*/ 555976 w 1370111"/>
                <a:gd name="connsiteY60" fmla="*/ 0 h 98717"/>
                <a:gd name="connsiteX61" fmla="*/ 628789 w 1370111"/>
                <a:gd name="connsiteY61" fmla="*/ 0 h 98717"/>
                <a:gd name="connsiteX62" fmla="*/ 628789 w 1370111"/>
                <a:gd name="connsiteY62" fmla="*/ 98717 h 98717"/>
                <a:gd name="connsiteX63" fmla="*/ 555976 w 1370111"/>
                <a:gd name="connsiteY63" fmla="*/ 98717 h 98717"/>
                <a:gd name="connsiteX64" fmla="*/ 555976 w 1370111"/>
                <a:gd name="connsiteY64" fmla="*/ 0 h 98717"/>
                <a:gd name="connsiteX65" fmla="*/ 906777 w 1370111"/>
                <a:gd name="connsiteY65" fmla="*/ 0 h 98717"/>
                <a:gd name="connsiteX66" fmla="*/ 833964 w 1370111"/>
                <a:gd name="connsiteY66" fmla="*/ 0 h 98717"/>
                <a:gd name="connsiteX67" fmla="*/ 833964 w 1370111"/>
                <a:gd name="connsiteY67" fmla="*/ 98717 h 98717"/>
                <a:gd name="connsiteX68" fmla="*/ 906777 w 1370111"/>
                <a:gd name="connsiteY68" fmla="*/ 98717 h 98717"/>
                <a:gd name="connsiteX69" fmla="*/ 906777 w 1370111"/>
                <a:gd name="connsiteY69" fmla="*/ 0 h 98717"/>
                <a:gd name="connsiteX70" fmla="*/ 277988 w 1370111"/>
                <a:gd name="connsiteY70" fmla="*/ 0 h 98717"/>
                <a:gd name="connsiteX71" fmla="*/ 350800 w 1370111"/>
                <a:gd name="connsiteY71" fmla="*/ 0 h 98717"/>
                <a:gd name="connsiteX72" fmla="*/ 350800 w 1370111"/>
                <a:gd name="connsiteY72" fmla="*/ 98717 h 98717"/>
                <a:gd name="connsiteX73" fmla="*/ 277988 w 1370111"/>
                <a:gd name="connsiteY73" fmla="*/ 98717 h 98717"/>
                <a:gd name="connsiteX74" fmla="*/ 277988 w 1370111"/>
                <a:gd name="connsiteY74" fmla="*/ 0 h 9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370111" h="98717">
                  <a:moveTo>
                    <a:pt x="72812" y="0"/>
                  </a:moveTo>
                  <a:lnTo>
                    <a:pt x="0" y="0"/>
                  </a:lnTo>
                  <a:lnTo>
                    <a:pt x="0" y="98717"/>
                  </a:lnTo>
                  <a:lnTo>
                    <a:pt x="72812" y="98717"/>
                  </a:lnTo>
                  <a:lnTo>
                    <a:pt x="72812" y="0"/>
                  </a:lnTo>
                  <a:close/>
                  <a:moveTo>
                    <a:pt x="92641" y="0"/>
                  </a:moveTo>
                  <a:lnTo>
                    <a:pt x="165454" y="0"/>
                  </a:lnTo>
                  <a:lnTo>
                    <a:pt x="165454" y="98717"/>
                  </a:lnTo>
                  <a:lnTo>
                    <a:pt x="92641" y="98717"/>
                  </a:lnTo>
                  <a:lnTo>
                    <a:pt x="92641" y="0"/>
                  </a:lnTo>
                  <a:close/>
                  <a:moveTo>
                    <a:pt x="258095" y="0"/>
                  </a:moveTo>
                  <a:lnTo>
                    <a:pt x="185283" y="0"/>
                  </a:lnTo>
                  <a:lnTo>
                    <a:pt x="185283" y="98717"/>
                  </a:lnTo>
                  <a:lnTo>
                    <a:pt x="258095" y="98717"/>
                  </a:lnTo>
                  <a:lnTo>
                    <a:pt x="258095" y="0"/>
                  </a:lnTo>
                  <a:close/>
                  <a:moveTo>
                    <a:pt x="463334" y="0"/>
                  </a:moveTo>
                  <a:lnTo>
                    <a:pt x="536147" y="0"/>
                  </a:lnTo>
                  <a:lnTo>
                    <a:pt x="536147" y="98717"/>
                  </a:lnTo>
                  <a:lnTo>
                    <a:pt x="463334" y="98717"/>
                  </a:lnTo>
                  <a:lnTo>
                    <a:pt x="463334" y="0"/>
                  </a:lnTo>
                  <a:close/>
                  <a:moveTo>
                    <a:pt x="741322" y="0"/>
                  </a:moveTo>
                  <a:lnTo>
                    <a:pt x="814135" y="0"/>
                  </a:lnTo>
                  <a:lnTo>
                    <a:pt x="814135" y="98717"/>
                  </a:lnTo>
                  <a:lnTo>
                    <a:pt x="741322" y="98717"/>
                  </a:lnTo>
                  <a:lnTo>
                    <a:pt x="741322" y="0"/>
                  </a:lnTo>
                  <a:close/>
                  <a:moveTo>
                    <a:pt x="1297299" y="0"/>
                  </a:moveTo>
                  <a:lnTo>
                    <a:pt x="1370111" y="0"/>
                  </a:lnTo>
                  <a:lnTo>
                    <a:pt x="1370111" y="98717"/>
                  </a:lnTo>
                  <a:lnTo>
                    <a:pt x="1297299" y="98717"/>
                  </a:lnTo>
                  <a:lnTo>
                    <a:pt x="1297299" y="0"/>
                  </a:lnTo>
                  <a:close/>
                  <a:moveTo>
                    <a:pt x="1092123" y="0"/>
                  </a:moveTo>
                  <a:lnTo>
                    <a:pt x="1019311" y="0"/>
                  </a:lnTo>
                  <a:lnTo>
                    <a:pt x="1019311" y="98717"/>
                  </a:lnTo>
                  <a:lnTo>
                    <a:pt x="1092123" y="98717"/>
                  </a:lnTo>
                  <a:lnTo>
                    <a:pt x="1092123" y="0"/>
                  </a:lnTo>
                  <a:close/>
                  <a:moveTo>
                    <a:pt x="1204658" y="0"/>
                  </a:moveTo>
                  <a:lnTo>
                    <a:pt x="1277470" y="0"/>
                  </a:lnTo>
                  <a:lnTo>
                    <a:pt x="1277470" y="98717"/>
                  </a:lnTo>
                  <a:lnTo>
                    <a:pt x="1204658" y="98717"/>
                  </a:lnTo>
                  <a:lnTo>
                    <a:pt x="1204658" y="0"/>
                  </a:lnTo>
                  <a:close/>
                  <a:moveTo>
                    <a:pt x="721430" y="0"/>
                  </a:moveTo>
                  <a:lnTo>
                    <a:pt x="648618" y="0"/>
                  </a:lnTo>
                  <a:lnTo>
                    <a:pt x="648618" y="98717"/>
                  </a:lnTo>
                  <a:lnTo>
                    <a:pt x="721430" y="98717"/>
                  </a:lnTo>
                  <a:lnTo>
                    <a:pt x="721430" y="0"/>
                  </a:lnTo>
                  <a:close/>
                  <a:moveTo>
                    <a:pt x="926606" y="0"/>
                  </a:moveTo>
                  <a:lnTo>
                    <a:pt x="999418" y="0"/>
                  </a:lnTo>
                  <a:lnTo>
                    <a:pt x="999418" y="98717"/>
                  </a:lnTo>
                  <a:lnTo>
                    <a:pt x="926606" y="98717"/>
                  </a:lnTo>
                  <a:lnTo>
                    <a:pt x="926606" y="0"/>
                  </a:lnTo>
                  <a:close/>
                  <a:moveTo>
                    <a:pt x="443442" y="0"/>
                  </a:moveTo>
                  <a:lnTo>
                    <a:pt x="370630" y="0"/>
                  </a:lnTo>
                  <a:lnTo>
                    <a:pt x="370630" y="98717"/>
                  </a:lnTo>
                  <a:lnTo>
                    <a:pt x="443442" y="98717"/>
                  </a:lnTo>
                  <a:lnTo>
                    <a:pt x="443442" y="0"/>
                  </a:lnTo>
                  <a:close/>
                  <a:moveTo>
                    <a:pt x="1184765" y="0"/>
                  </a:moveTo>
                  <a:lnTo>
                    <a:pt x="1111952" y="0"/>
                  </a:lnTo>
                  <a:lnTo>
                    <a:pt x="1111952" y="98717"/>
                  </a:lnTo>
                  <a:lnTo>
                    <a:pt x="1184765" y="98717"/>
                  </a:lnTo>
                  <a:lnTo>
                    <a:pt x="1184765" y="0"/>
                  </a:lnTo>
                  <a:close/>
                  <a:moveTo>
                    <a:pt x="555976" y="0"/>
                  </a:moveTo>
                  <a:lnTo>
                    <a:pt x="628789" y="0"/>
                  </a:lnTo>
                  <a:lnTo>
                    <a:pt x="628789" y="98717"/>
                  </a:lnTo>
                  <a:lnTo>
                    <a:pt x="555976" y="98717"/>
                  </a:lnTo>
                  <a:lnTo>
                    <a:pt x="555976" y="0"/>
                  </a:lnTo>
                  <a:close/>
                  <a:moveTo>
                    <a:pt x="906777" y="0"/>
                  </a:moveTo>
                  <a:lnTo>
                    <a:pt x="833964" y="0"/>
                  </a:lnTo>
                  <a:lnTo>
                    <a:pt x="833964" y="98717"/>
                  </a:lnTo>
                  <a:lnTo>
                    <a:pt x="906777" y="98717"/>
                  </a:lnTo>
                  <a:lnTo>
                    <a:pt x="906777" y="0"/>
                  </a:lnTo>
                  <a:close/>
                  <a:moveTo>
                    <a:pt x="277988" y="0"/>
                  </a:moveTo>
                  <a:lnTo>
                    <a:pt x="350800" y="0"/>
                  </a:lnTo>
                  <a:lnTo>
                    <a:pt x="350800" y="98717"/>
                  </a:lnTo>
                  <a:lnTo>
                    <a:pt x="277988" y="98717"/>
                  </a:lnTo>
                  <a:lnTo>
                    <a:pt x="277988" y="0"/>
                  </a:lnTo>
                  <a:close/>
                </a:path>
              </a:pathLst>
            </a:custGeom>
            <a:gradFill>
              <a:gsLst>
                <a:gs pos="0">
                  <a:srgbClr val="77BAFD"/>
                </a:gs>
                <a:gs pos="50000">
                  <a:srgbClr val="77BAFD">
                    <a:alpha val="49804"/>
                  </a:srgbClr>
                </a:gs>
                <a:gs pos="100000">
                  <a:srgbClr val="77BAFD">
                    <a:alpha val="0"/>
                  </a:srgbClr>
                </a:gs>
              </a:gsLst>
              <a:lin ang="0" scaled="1"/>
            </a:gradFill>
            <a:ln w="63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7B01F8D-C247-5765-BFFD-F19A8B0DDDB0}"/>
                </a:ext>
              </a:extLst>
            </p:cNvPr>
            <p:cNvSpPr/>
            <p:nvPr/>
          </p:nvSpPr>
          <p:spPr>
            <a:xfrm>
              <a:off x="9540949" y="5878808"/>
              <a:ext cx="1370174" cy="98724"/>
            </a:xfrm>
            <a:custGeom>
              <a:avLst/>
              <a:gdLst>
                <a:gd name="connsiteX0" fmla="*/ 72812 w 1370174"/>
                <a:gd name="connsiteY0" fmla="*/ 98724 h 98724"/>
                <a:gd name="connsiteX1" fmla="*/ 0 w 1370174"/>
                <a:gd name="connsiteY1" fmla="*/ 98724 h 98724"/>
                <a:gd name="connsiteX2" fmla="*/ 0 w 1370174"/>
                <a:gd name="connsiteY2" fmla="*/ 0 h 98724"/>
                <a:gd name="connsiteX3" fmla="*/ 72812 w 1370174"/>
                <a:gd name="connsiteY3" fmla="*/ 0 h 98724"/>
                <a:gd name="connsiteX4" fmla="*/ 72812 w 1370174"/>
                <a:gd name="connsiteY4" fmla="*/ 98724 h 98724"/>
                <a:gd name="connsiteX5" fmla="*/ 628789 w 1370174"/>
                <a:gd name="connsiteY5" fmla="*/ 98724 h 98724"/>
                <a:gd name="connsiteX6" fmla="*/ 555976 w 1370174"/>
                <a:gd name="connsiteY6" fmla="*/ 98724 h 98724"/>
                <a:gd name="connsiteX7" fmla="*/ 555976 w 1370174"/>
                <a:gd name="connsiteY7" fmla="*/ 0 h 98724"/>
                <a:gd name="connsiteX8" fmla="*/ 628789 w 1370174"/>
                <a:gd name="connsiteY8" fmla="*/ 0 h 98724"/>
                <a:gd name="connsiteX9" fmla="*/ 628789 w 1370174"/>
                <a:gd name="connsiteY9" fmla="*/ 98724 h 98724"/>
                <a:gd name="connsiteX10" fmla="*/ 277988 w 1370174"/>
                <a:gd name="connsiteY10" fmla="*/ 98724 h 98724"/>
                <a:gd name="connsiteX11" fmla="*/ 350800 w 1370174"/>
                <a:gd name="connsiteY11" fmla="*/ 98724 h 98724"/>
                <a:gd name="connsiteX12" fmla="*/ 350800 w 1370174"/>
                <a:gd name="connsiteY12" fmla="*/ 0 h 98724"/>
                <a:gd name="connsiteX13" fmla="*/ 277988 w 1370174"/>
                <a:gd name="connsiteY13" fmla="*/ 0 h 98724"/>
                <a:gd name="connsiteX14" fmla="*/ 277988 w 1370174"/>
                <a:gd name="connsiteY14" fmla="*/ 98724 h 98724"/>
                <a:gd name="connsiteX15" fmla="*/ 906841 w 1370174"/>
                <a:gd name="connsiteY15" fmla="*/ 98724 h 98724"/>
                <a:gd name="connsiteX16" fmla="*/ 834028 w 1370174"/>
                <a:gd name="connsiteY16" fmla="*/ 98724 h 98724"/>
                <a:gd name="connsiteX17" fmla="*/ 834028 w 1370174"/>
                <a:gd name="connsiteY17" fmla="*/ 0 h 98724"/>
                <a:gd name="connsiteX18" fmla="*/ 906841 w 1370174"/>
                <a:gd name="connsiteY18" fmla="*/ 0 h 98724"/>
                <a:gd name="connsiteX19" fmla="*/ 906841 w 1370174"/>
                <a:gd name="connsiteY19" fmla="*/ 98724 h 98724"/>
                <a:gd name="connsiteX20" fmla="*/ 1112016 w 1370174"/>
                <a:gd name="connsiteY20" fmla="*/ 98724 h 98724"/>
                <a:gd name="connsiteX21" fmla="*/ 1184829 w 1370174"/>
                <a:gd name="connsiteY21" fmla="*/ 98724 h 98724"/>
                <a:gd name="connsiteX22" fmla="*/ 1184829 w 1370174"/>
                <a:gd name="connsiteY22" fmla="*/ 0 h 98724"/>
                <a:gd name="connsiteX23" fmla="*/ 1112016 w 1370174"/>
                <a:gd name="connsiteY23" fmla="*/ 0 h 98724"/>
                <a:gd name="connsiteX24" fmla="*/ 1112016 w 1370174"/>
                <a:gd name="connsiteY24" fmla="*/ 98724 h 98724"/>
                <a:gd name="connsiteX25" fmla="*/ 165517 w 1370174"/>
                <a:gd name="connsiteY25" fmla="*/ 98724 h 98724"/>
                <a:gd name="connsiteX26" fmla="*/ 92705 w 1370174"/>
                <a:gd name="connsiteY26" fmla="*/ 98724 h 98724"/>
                <a:gd name="connsiteX27" fmla="*/ 92705 w 1370174"/>
                <a:gd name="connsiteY27" fmla="*/ 0 h 98724"/>
                <a:gd name="connsiteX28" fmla="*/ 165517 w 1370174"/>
                <a:gd name="connsiteY28" fmla="*/ 0 h 98724"/>
                <a:gd name="connsiteX29" fmla="*/ 165517 w 1370174"/>
                <a:gd name="connsiteY29" fmla="*/ 98724 h 98724"/>
                <a:gd name="connsiteX30" fmla="*/ 648682 w 1370174"/>
                <a:gd name="connsiteY30" fmla="*/ 98724 h 98724"/>
                <a:gd name="connsiteX31" fmla="*/ 721494 w 1370174"/>
                <a:gd name="connsiteY31" fmla="*/ 98724 h 98724"/>
                <a:gd name="connsiteX32" fmla="*/ 721494 w 1370174"/>
                <a:gd name="connsiteY32" fmla="*/ 0 h 98724"/>
                <a:gd name="connsiteX33" fmla="*/ 648682 w 1370174"/>
                <a:gd name="connsiteY33" fmla="*/ 0 h 98724"/>
                <a:gd name="connsiteX34" fmla="*/ 648682 w 1370174"/>
                <a:gd name="connsiteY34" fmla="*/ 98724 h 98724"/>
                <a:gd name="connsiteX35" fmla="*/ 443505 w 1370174"/>
                <a:gd name="connsiteY35" fmla="*/ 98724 h 98724"/>
                <a:gd name="connsiteX36" fmla="*/ 370693 w 1370174"/>
                <a:gd name="connsiteY36" fmla="*/ 98724 h 98724"/>
                <a:gd name="connsiteX37" fmla="*/ 370693 w 1370174"/>
                <a:gd name="connsiteY37" fmla="*/ 0 h 98724"/>
                <a:gd name="connsiteX38" fmla="*/ 443505 w 1370174"/>
                <a:gd name="connsiteY38" fmla="*/ 0 h 98724"/>
                <a:gd name="connsiteX39" fmla="*/ 443505 w 1370174"/>
                <a:gd name="connsiteY39" fmla="*/ 98724 h 98724"/>
                <a:gd name="connsiteX40" fmla="*/ 926670 w 1370174"/>
                <a:gd name="connsiteY40" fmla="*/ 98724 h 98724"/>
                <a:gd name="connsiteX41" fmla="*/ 999482 w 1370174"/>
                <a:gd name="connsiteY41" fmla="*/ 98724 h 98724"/>
                <a:gd name="connsiteX42" fmla="*/ 999482 w 1370174"/>
                <a:gd name="connsiteY42" fmla="*/ 0 h 98724"/>
                <a:gd name="connsiteX43" fmla="*/ 926670 w 1370174"/>
                <a:gd name="connsiteY43" fmla="*/ 0 h 98724"/>
                <a:gd name="connsiteX44" fmla="*/ 926670 w 1370174"/>
                <a:gd name="connsiteY44" fmla="*/ 98724 h 98724"/>
                <a:gd name="connsiteX45" fmla="*/ 1277470 w 1370174"/>
                <a:gd name="connsiteY45" fmla="*/ 98724 h 98724"/>
                <a:gd name="connsiteX46" fmla="*/ 1204658 w 1370174"/>
                <a:gd name="connsiteY46" fmla="*/ 98724 h 98724"/>
                <a:gd name="connsiteX47" fmla="*/ 1204658 w 1370174"/>
                <a:gd name="connsiteY47" fmla="*/ 0 h 98724"/>
                <a:gd name="connsiteX48" fmla="*/ 1277470 w 1370174"/>
                <a:gd name="connsiteY48" fmla="*/ 0 h 98724"/>
                <a:gd name="connsiteX49" fmla="*/ 1277470 w 1370174"/>
                <a:gd name="connsiteY49" fmla="*/ 98724 h 98724"/>
                <a:gd name="connsiteX50" fmla="*/ 185346 w 1370174"/>
                <a:gd name="connsiteY50" fmla="*/ 98724 h 98724"/>
                <a:gd name="connsiteX51" fmla="*/ 258159 w 1370174"/>
                <a:gd name="connsiteY51" fmla="*/ 98724 h 98724"/>
                <a:gd name="connsiteX52" fmla="*/ 258159 w 1370174"/>
                <a:gd name="connsiteY52" fmla="*/ 0 h 98724"/>
                <a:gd name="connsiteX53" fmla="*/ 185346 w 1370174"/>
                <a:gd name="connsiteY53" fmla="*/ 0 h 98724"/>
                <a:gd name="connsiteX54" fmla="*/ 185346 w 1370174"/>
                <a:gd name="connsiteY54" fmla="*/ 98724 h 98724"/>
                <a:gd name="connsiteX55" fmla="*/ 814135 w 1370174"/>
                <a:gd name="connsiteY55" fmla="*/ 98724 h 98724"/>
                <a:gd name="connsiteX56" fmla="*/ 741322 w 1370174"/>
                <a:gd name="connsiteY56" fmla="*/ 98724 h 98724"/>
                <a:gd name="connsiteX57" fmla="*/ 741322 w 1370174"/>
                <a:gd name="connsiteY57" fmla="*/ 0 h 98724"/>
                <a:gd name="connsiteX58" fmla="*/ 814135 w 1370174"/>
                <a:gd name="connsiteY58" fmla="*/ 0 h 98724"/>
                <a:gd name="connsiteX59" fmla="*/ 814135 w 1370174"/>
                <a:gd name="connsiteY59" fmla="*/ 98724 h 98724"/>
                <a:gd name="connsiteX60" fmla="*/ 463334 w 1370174"/>
                <a:gd name="connsiteY60" fmla="*/ 98724 h 98724"/>
                <a:gd name="connsiteX61" fmla="*/ 536147 w 1370174"/>
                <a:gd name="connsiteY61" fmla="*/ 98724 h 98724"/>
                <a:gd name="connsiteX62" fmla="*/ 536147 w 1370174"/>
                <a:gd name="connsiteY62" fmla="*/ 0 h 98724"/>
                <a:gd name="connsiteX63" fmla="*/ 463334 w 1370174"/>
                <a:gd name="connsiteY63" fmla="*/ 0 h 98724"/>
                <a:gd name="connsiteX64" fmla="*/ 463334 w 1370174"/>
                <a:gd name="connsiteY64" fmla="*/ 98724 h 98724"/>
                <a:gd name="connsiteX65" fmla="*/ 1092123 w 1370174"/>
                <a:gd name="connsiteY65" fmla="*/ 98724 h 98724"/>
                <a:gd name="connsiteX66" fmla="*/ 1019311 w 1370174"/>
                <a:gd name="connsiteY66" fmla="*/ 98724 h 98724"/>
                <a:gd name="connsiteX67" fmla="*/ 1019311 w 1370174"/>
                <a:gd name="connsiteY67" fmla="*/ 0 h 98724"/>
                <a:gd name="connsiteX68" fmla="*/ 1092123 w 1370174"/>
                <a:gd name="connsiteY68" fmla="*/ 0 h 98724"/>
                <a:gd name="connsiteX69" fmla="*/ 1092123 w 1370174"/>
                <a:gd name="connsiteY69" fmla="*/ 98724 h 98724"/>
                <a:gd name="connsiteX70" fmla="*/ 1297363 w 1370174"/>
                <a:gd name="connsiteY70" fmla="*/ 98724 h 98724"/>
                <a:gd name="connsiteX71" fmla="*/ 1370175 w 1370174"/>
                <a:gd name="connsiteY71" fmla="*/ 98724 h 98724"/>
                <a:gd name="connsiteX72" fmla="*/ 1370175 w 1370174"/>
                <a:gd name="connsiteY72" fmla="*/ 0 h 98724"/>
                <a:gd name="connsiteX73" fmla="*/ 1297363 w 1370174"/>
                <a:gd name="connsiteY73" fmla="*/ 0 h 98724"/>
                <a:gd name="connsiteX74" fmla="*/ 1297363 w 1370174"/>
                <a:gd name="connsiteY74" fmla="*/ 98724 h 9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370174" h="98724">
                  <a:moveTo>
                    <a:pt x="72812" y="98724"/>
                  </a:moveTo>
                  <a:lnTo>
                    <a:pt x="0" y="98724"/>
                  </a:lnTo>
                  <a:lnTo>
                    <a:pt x="0" y="0"/>
                  </a:lnTo>
                  <a:lnTo>
                    <a:pt x="72812" y="0"/>
                  </a:lnTo>
                  <a:lnTo>
                    <a:pt x="72812" y="98724"/>
                  </a:lnTo>
                  <a:close/>
                  <a:moveTo>
                    <a:pt x="628789" y="98724"/>
                  </a:moveTo>
                  <a:lnTo>
                    <a:pt x="555976" y="98724"/>
                  </a:lnTo>
                  <a:lnTo>
                    <a:pt x="555976" y="0"/>
                  </a:lnTo>
                  <a:lnTo>
                    <a:pt x="628789" y="0"/>
                  </a:lnTo>
                  <a:lnTo>
                    <a:pt x="628789" y="98724"/>
                  </a:lnTo>
                  <a:close/>
                  <a:moveTo>
                    <a:pt x="277988" y="98724"/>
                  </a:moveTo>
                  <a:lnTo>
                    <a:pt x="350800" y="98724"/>
                  </a:lnTo>
                  <a:lnTo>
                    <a:pt x="350800" y="0"/>
                  </a:lnTo>
                  <a:lnTo>
                    <a:pt x="277988" y="0"/>
                  </a:lnTo>
                  <a:lnTo>
                    <a:pt x="277988" y="98724"/>
                  </a:lnTo>
                  <a:close/>
                  <a:moveTo>
                    <a:pt x="906841" y="98724"/>
                  </a:moveTo>
                  <a:lnTo>
                    <a:pt x="834028" y="98724"/>
                  </a:lnTo>
                  <a:lnTo>
                    <a:pt x="834028" y="0"/>
                  </a:lnTo>
                  <a:lnTo>
                    <a:pt x="906841" y="0"/>
                  </a:lnTo>
                  <a:lnTo>
                    <a:pt x="906841" y="98724"/>
                  </a:lnTo>
                  <a:close/>
                  <a:moveTo>
                    <a:pt x="1112016" y="98724"/>
                  </a:moveTo>
                  <a:lnTo>
                    <a:pt x="1184829" y="98724"/>
                  </a:lnTo>
                  <a:lnTo>
                    <a:pt x="1184829" y="0"/>
                  </a:lnTo>
                  <a:lnTo>
                    <a:pt x="1112016" y="0"/>
                  </a:lnTo>
                  <a:lnTo>
                    <a:pt x="1112016" y="98724"/>
                  </a:lnTo>
                  <a:close/>
                  <a:moveTo>
                    <a:pt x="165517" y="98724"/>
                  </a:moveTo>
                  <a:lnTo>
                    <a:pt x="92705" y="98724"/>
                  </a:lnTo>
                  <a:lnTo>
                    <a:pt x="92705" y="0"/>
                  </a:lnTo>
                  <a:lnTo>
                    <a:pt x="165517" y="0"/>
                  </a:lnTo>
                  <a:lnTo>
                    <a:pt x="165517" y="98724"/>
                  </a:lnTo>
                  <a:close/>
                  <a:moveTo>
                    <a:pt x="648682" y="98724"/>
                  </a:moveTo>
                  <a:lnTo>
                    <a:pt x="721494" y="98724"/>
                  </a:lnTo>
                  <a:lnTo>
                    <a:pt x="721494" y="0"/>
                  </a:lnTo>
                  <a:lnTo>
                    <a:pt x="648682" y="0"/>
                  </a:lnTo>
                  <a:lnTo>
                    <a:pt x="648682" y="98724"/>
                  </a:lnTo>
                  <a:close/>
                  <a:moveTo>
                    <a:pt x="443505" y="98724"/>
                  </a:moveTo>
                  <a:lnTo>
                    <a:pt x="370693" y="98724"/>
                  </a:lnTo>
                  <a:lnTo>
                    <a:pt x="370693" y="0"/>
                  </a:lnTo>
                  <a:lnTo>
                    <a:pt x="443505" y="0"/>
                  </a:lnTo>
                  <a:lnTo>
                    <a:pt x="443505" y="98724"/>
                  </a:lnTo>
                  <a:close/>
                  <a:moveTo>
                    <a:pt x="926670" y="98724"/>
                  </a:moveTo>
                  <a:lnTo>
                    <a:pt x="999482" y="98724"/>
                  </a:lnTo>
                  <a:lnTo>
                    <a:pt x="999482" y="0"/>
                  </a:lnTo>
                  <a:lnTo>
                    <a:pt x="926670" y="0"/>
                  </a:lnTo>
                  <a:lnTo>
                    <a:pt x="926670" y="98724"/>
                  </a:lnTo>
                  <a:close/>
                  <a:moveTo>
                    <a:pt x="1277470" y="98724"/>
                  </a:moveTo>
                  <a:lnTo>
                    <a:pt x="1204658" y="98724"/>
                  </a:lnTo>
                  <a:lnTo>
                    <a:pt x="1204658" y="0"/>
                  </a:lnTo>
                  <a:lnTo>
                    <a:pt x="1277470" y="0"/>
                  </a:lnTo>
                  <a:lnTo>
                    <a:pt x="1277470" y="98724"/>
                  </a:lnTo>
                  <a:close/>
                  <a:moveTo>
                    <a:pt x="185346" y="98724"/>
                  </a:moveTo>
                  <a:lnTo>
                    <a:pt x="258159" y="98724"/>
                  </a:lnTo>
                  <a:lnTo>
                    <a:pt x="258159" y="0"/>
                  </a:lnTo>
                  <a:lnTo>
                    <a:pt x="185346" y="0"/>
                  </a:lnTo>
                  <a:lnTo>
                    <a:pt x="185346" y="98724"/>
                  </a:lnTo>
                  <a:close/>
                  <a:moveTo>
                    <a:pt x="814135" y="98724"/>
                  </a:moveTo>
                  <a:lnTo>
                    <a:pt x="741322" y="98724"/>
                  </a:lnTo>
                  <a:lnTo>
                    <a:pt x="741322" y="0"/>
                  </a:lnTo>
                  <a:lnTo>
                    <a:pt x="814135" y="0"/>
                  </a:lnTo>
                  <a:lnTo>
                    <a:pt x="814135" y="98724"/>
                  </a:lnTo>
                  <a:close/>
                  <a:moveTo>
                    <a:pt x="463334" y="98724"/>
                  </a:moveTo>
                  <a:lnTo>
                    <a:pt x="536147" y="98724"/>
                  </a:lnTo>
                  <a:lnTo>
                    <a:pt x="536147" y="0"/>
                  </a:lnTo>
                  <a:lnTo>
                    <a:pt x="463334" y="0"/>
                  </a:lnTo>
                  <a:lnTo>
                    <a:pt x="463334" y="98724"/>
                  </a:lnTo>
                  <a:close/>
                  <a:moveTo>
                    <a:pt x="1092123" y="98724"/>
                  </a:moveTo>
                  <a:lnTo>
                    <a:pt x="1019311" y="98724"/>
                  </a:lnTo>
                  <a:lnTo>
                    <a:pt x="1019311" y="0"/>
                  </a:lnTo>
                  <a:lnTo>
                    <a:pt x="1092123" y="0"/>
                  </a:lnTo>
                  <a:lnTo>
                    <a:pt x="1092123" y="98724"/>
                  </a:lnTo>
                  <a:close/>
                  <a:moveTo>
                    <a:pt x="1297363" y="98724"/>
                  </a:moveTo>
                  <a:lnTo>
                    <a:pt x="1370175" y="98724"/>
                  </a:lnTo>
                  <a:lnTo>
                    <a:pt x="1370175" y="0"/>
                  </a:lnTo>
                  <a:lnTo>
                    <a:pt x="1297363" y="0"/>
                  </a:lnTo>
                  <a:lnTo>
                    <a:pt x="1297363" y="98724"/>
                  </a:lnTo>
                  <a:close/>
                </a:path>
              </a:pathLst>
            </a:custGeom>
            <a:gradFill>
              <a:gsLst>
                <a:gs pos="0">
                  <a:srgbClr val="77BAFD"/>
                </a:gs>
                <a:gs pos="50000">
                  <a:srgbClr val="77BAFD">
                    <a:alpha val="49804"/>
                  </a:srgbClr>
                </a:gs>
                <a:gs pos="100000">
                  <a:srgbClr val="77BAFD">
                    <a:alpha val="0"/>
                  </a:srgbClr>
                </a:gs>
              </a:gsLst>
              <a:lin ang="10800000" scaled="1"/>
            </a:gradFill>
            <a:ln w="63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BFF85CC-B3ED-F44A-98B9-5D971A3781A9}"/>
                </a:ext>
              </a:extLst>
            </p:cNvPr>
            <p:cNvSpPr/>
            <p:nvPr/>
          </p:nvSpPr>
          <p:spPr>
            <a:xfrm>
              <a:off x="5642404" y="5970944"/>
              <a:ext cx="39714" cy="39487"/>
            </a:xfrm>
            <a:custGeom>
              <a:avLst/>
              <a:gdLst>
                <a:gd name="connsiteX0" fmla="*/ 39714 w 39714"/>
                <a:gd name="connsiteY0" fmla="*/ 19744 h 39487"/>
                <a:gd name="connsiteX1" fmla="*/ 19857 w 39714"/>
                <a:gd name="connsiteY1" fmla="*/ 39488 h 39487"/>
                <a:gd name="connsiteX2" fmla="*/ 0 w 39714"/>
                <a:gd name="connsiteY2" fmla="*/ 19744 h 39487"/>
                <a:gd name="connsiteX3" fmla="*/ 19857 w 39714"/>
                <a:gd name="connsiteY3" fmla="*/ 0 h 39487"/>
                <a:gd name="connsiteX4" fmla="*/ 39714 w 39714"/>
                <a:gd name="connsiteY4" fmla="*/ 19744 h 3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14" h="39487">
                  <a:moveTo>
                    <a:pt x="39714" y="19744"/>
                  </a:moveTo>
                  <a:cubicBezTo>
                    <a:pt x="39714" y="30648"/>
                    <a:pt x="30824" y="39488"/>
                    <a:pt x="19857" y="39488"/>
                  </a:cubicBezTo>
                  <a:cubicBezTo>
                    <a:pt x="8891" y="39488"/>
                    <a:pt x="0" y="30648"/>
                    <a:pt x="0" y="19744"/>
                  </a:cubicBezTo>
                  <a:cubicBezTo>
                    <a:pt x="0" y="8840"/>
                    <a:pt x="8891" y="0"/>
                    <a:pt x="19857" y="0"/>
                  </a:cubicBezTo>
                  <a:cubicBezTo>
                    <a:pt x="30824" y="0"/>
                    <a:pt x="39714" y="8840"/>
                    <a:pt x="39714" y="19744"/>
                  </a:cubicBezTo>
                  <a:close/>
                </a:path>
              </a:pathLst>
            </a:custGeom>
            <a:solidFill>
              <a:srgbClr val="77BAFD"/>
            </a:solidFill>
            <a:ln w="63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BC1601E-C8CD-A69B-F55C-E8A8A4B912C4}"/>
                </a:ext>
              </a:extLst>
            </p:cNvPr>
            <p:cNvSpPr/>
            <p:nvPr/>
          </p:nvSpPr>
          <p:spPr>
            <a:xfrm>
              <a:off x="6330785" y="5865646"/>
              <a:ext cx="1535604" cy="59230"/>
            </a:xfrm>
            <a:custGeom>
              <a:avLst/>
              <a:gdLst>
                <a:gd name="connsiteX0" fmla="*/ 0 w 1535604"/>
                <a:gd name="connsiteY0" fmla="*/ 0 h 59230"/>
                <a:gd name="connsiteX1" fmla="*/ 1443345 w 1535604"/>
                <a:gd name="connsiteY1" fmla="*/ 0 h 59230"/>
                <a:gd name="connsiteX2" fmla="*/ 1535605 w 1535604"/>
                <a:gd name="connsiteY2" fmla="*/ 59230 h 5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5604" h="59230">
                  <a:moveTo>
                    <a:pt x="0" y="0"/>
                  </a:moveTo>
                  <a:lnTo>
                    <a:pt x="1443345" y="0"/>
                  </a:lnTo>
                  <a:lnTo>
                    <a:pt x="1535605" y="59230"/>
                  </a:lnTo>
                </a:path>
              </a:pathLst>
            </a:custGeom>
            <a:noFill/>
            <a:ln w="6576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99A27289-1107-C133-0C11-5BF2B8A3602D}"/>
                </a:ext>
              </a:extLst>
            </p:cNvPr>
            <p:cNvSpPr/>
            <p:nvPr/>
          </p:nvSpPr>
          <p:spPr>
            <a:xfrm>
              <a:off x="5672189" y="5928167"/>
              <a:ext cx="1863228" cy="65811"/>
            </a:xfrm>
            <a:custGeom>
              <a:avLst/>
              <a:gdLst>
                <a:gd name="connsiteX0" fmla="*/ 0 w 1863228"/>
                <a:gd name="connsiteY0" fmla="*/ 65812 h 65811"/>
                <a:gd name="connsiteX1" fmla="*/ 1783849 w 1863228"/>
                <a:gd name="connsiteY1" fmla="*/ 65812 h 65811"/>
                <a:gd name="connsiteX2" fmla="*/ 1863229 w 1863228"/>
                <a:gd name="connsiteY2" fmla="*/ 0 h 6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3228" h="65811">
                  <a:moveTo>
                    <a:pt x="0" y="65812"/>
                  </a:moveTo>
                  <a:lnTo>
                    <a:pt x="1783849" y="65812"/>
                  </a:lnTo>
                  <a:lnTo>
                    <a:pt x="1863229" y="0"/>
                  </a:lnTo>
                </a:path>
              </a:pathLst>
            </a:custGeom>
            <a:noFill/>
            <a:ln w="6576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E75672FD-60F1-D083-93CE-1EA866930A78}"/>
                </a:ext>
              </a:extLst>
            </p:cNvPr>
            <p:cNvSpPr/>
            <p:nvPr/>
          </p:nvSpPr>
          <p:spPr>
            <a:xfrm>
              <a:off x="7082029" y="5924876"/>
              <a:ext cx="863803" cy="6377"/>
            </a:xfrm>
            <a:custGeom>
              <a:avLst/>
              <a:gdLst>
                <a:gd name="connsiteX0" fmla="*/ 0 w 863803"/>
                <a:gd name="connsiteY0" fmla="*/ 0 h 6377"/>
                <a:gd name="connsiteX1" fmla="*/ 863803 w 863803"/>
                <a:gd name="connsiteY1" fmla="*/ 0 h 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3803" h="6377">
                  <a:moveTo>
                    <a:pt x="0" y="0"/>
                  </a:moveTo>
                  <a:lnTo>
                    <a:pt x="863803" y="0"/>
                  </a:lnTo>
                </a:path>
              </a:pathLst>
            </a:custGeom>
            <a:noFill/>
            <a:ln w="6576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0FED0C9A-9710-E545-88B8-D31B217A8D3F}"/>
                </a:ext>
              </a:extLst>
            </p:cNvPr>
            <p:cNvSpPr/>
            <p:nvPr/>
          </p:nvSpPr>
          <p:spPr>
            <a:xfrm>
              <a:off x="6297685" y="5845902"/>
              <a:ext cx="39714" cy="39487"/>
            </a:xfrm>
            <a:custGeom>
              <a:avLst/>
              <a:gdLst>
                <a:gd name="connsiteX0" fmla="*/ 39714 w 39714"/>
                <a:gd name="connsiteY0" fmla="*/ 19744 h 39487"/>
                <a:gd name="connsiteX1" fmla="*/ 19857 w 39714"/>
                <a:gd name="connsiteY1" fmla="*/ 39488 h 39487"/>
                <a:gd name="connsiteX2" fmla="*/ 0 w 39714"/>
                <a:gd name="connsiteY2" fmla="*/ 19744 h 39487"/>
                <a:gd name="connsiteX3" fmla="*/ 19857 w 39714"/>
                <a:gd name="connsiteY3" fmla="*/ 0 h 39487"/>
                <a:gd name="connsiteX4" fmla="*/ 39714 w 39714"/>
                <a:gd name="connsiteY4" fmla="*/ 19744 h 3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14" h="39487">
                  <a:moveTo>
                    <a:pt x="39714" y="19744"/>
                  </a:moveTo>
                  <a:cubicBezTo>
                    <a:pt x="39714" y="30648"/>
                    <a:pt x="30824" y="39488"/>
                    <a:pt x="19857" y="39488"/>
                  </a:cubicBezTo>
                  <a:cubicBezTo>
                    <a:pt x="8890" y="39488"/>
                    <a:pt x="0" y="30648"/>
                    <a:pt x="0" y="19744"/>
                  </a:cubicBezTo>
                  <a:cubicBezTo>
                    <a:pt x="0" y="8840"/>
                    <a:pt x="8890" y="0"/>
                    <a:pt x="19857" y="0"/>
                  </a:cubicBezTo>
                  <a:cubicBezTo>
                    <a:pt x="30824" y="0"/>
                    <a:pt x="39714" y="8840"/>
                    <a:pt x="39714" y="19744"/>
                  </a:cubicBezTo>
                  <a:close/>
                </a:path>
              </a:pathLst>
            </a:custGeom>
            <a:solidFill>
              <a:srgbClr val="77BAFD"/>
            </a:solidFill>
            <a:ln w="63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95621B3A-AD96-C82E-AB94-BB33AE0ECFBC}"/>
                </a:ext>
              </a:extLst>
            </p:cNvPr>
            <p:cNvSpPr/>
            <p:nvPr/>
          </p:nvSpPr>
          <p:spPr>
            <a:xfrm>
              <a:off x="6974978" y="6008091"/>
              <a:ext cx="38255" cy="38262"/>
            </a:xfrm>
            <a:custGeom>
              <a:avLst/>
              <a:gdLst>
                <a:gd name="connsiteX0" fmla="*/ 38255 w 38255"/>
                <a:gd name="connsiteY0" fmla="*/ 19131 h 38262"/>
                <a:gd name="connsiteX1" fmla="*/ 19128 w 38255"/>
                <a:gd name="connsiteY1" fmla="*/ 38263 h 38262"/>
                <a:gd name="connsiteX2" fmla="*/ 0 w 38255"/>
                <a:gd name="connsiteY2" fmla="*/ 19131 h 38262"/>
                <a:gd name="connsiteX3" fmla="*/ 19128 w 38255"/>
                <a:gd name="connsiteY3" fmla="*/ 0 h 38262"/>
                <a:gd name="connsiteX4" fmla="*/ 38255 w 38255"/>
                <a:gd name="connsiteY4" fmla="*/ 19131 h 3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5" h="38262">
                  <a:moveTo>
                    <a:pt x="38255" y="19131"/>
                  </a:moveTo>
                  <a:cubicBezTo>
                    <a:pt x="38255" y="29697"/>
                    <a:pt x="29691" y="38263"/>
                    <a:pt x="19128" y="38263"/>
                  </a:cubicBezTo>
                  <a:cubicBezTo>
                    <a:pt x="8564" y="38263"/>
                    <a:pt x="0" y="29697"/>
                    <a:pt x="0" y="19131"/>
                  </a:cubicBezTo>
                  <a:cubicBezTo>
                    <a:pt x="0" y="8565"/>
                    <a:pt x="8564" y="0"/>
                    <a:pt x="19128" y="0"/>
                  </a:cubicBezTo>
                  <a:cubicBezTo>
                    <a:pt x="29691" y="0"/>
                    <a:pt x="38255" y="8565"/>
                    <a:pt x="38255" y="19131"/>
                  </a:cubicBezTo>
                  <a:close/>
                </a:path>
              </a:pathLst>
            </a:custGeom>
            <a:solidFill>
              <a:srgbClr val="77BAFD"/>
            </a:solidFill>
            <a:ln w="63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B40DA7C3-C45A-4602-76A7-6C42A55C40E3}"/>
                </a:ext>
              </a:extLst>
            </p:cNvPr>
            <p:cNvSpPr/>
            <p:nvPr/>
          </p:nvSpPr>
          <p:spPr>
            <a:xfrm>
              <a:off x="8951882" y="5543168"/>
              <a:ext cx="1980665" cy="157948"/>
            </a:xfrm>
            <a:custGeom>
              <a:avLst/>
              <a:gdLst>
                <a:gd name="connsiteX0" fmla="*/ 0 w 1980665"/>
                <a:gd name="connsiteY0" fmla="*/ 0 h 157948"/>
                <a:gd name="connsiteX1" fmla="*/ 158886 w 1980665"/>
                <a:gd name="connsiteY1" fmla="*/ 0 h 157948"/>
                <a:gd name="connsiteX2" fmla="*/ 158886 w 1980665"/>
                <a:gd name="connsiteY2" fmla="*/ 157948 h 157948"/>
                <a:gd name="connsiteX3" fmla="*/ 0 w 1980665"/>
                <a:gd name="connsiteY3" fmla="*/ 157948 h 157948"/>
                <a:gd name="connsiteX4" fmla="*/ 0 w 1980665"/>
                <a:gd name="connsiteY4" fmla="*/ 0 h 157948"/>
                <a:gd name="connsiteX5" fmla="*/ 1290732 w 1980665"/>
                <a:gd name="connsiteY5" fmla="*/ 0 h 157948"/>
                <a:gd name="connsiteX6" fmla="*/ 1449555 w 1980665"/>
                <a:gd name="connsiteY6" fmla="*/ 0 h 157948"/>
                <a:gd name="connsiteX7" fmla="*/ 1449555 w 1980665"/>
                <a:gd name="connsiteY7" fmla="*/ 157948 h 157948"/>
                <a:gd name="connsiteX8" fmla="*/ 1290732 w 1980665"/>
                <a:gd name="connsiteY8" fmla="*/ 157948 h 157948"/>
                <a:gd name="connsiteX9" fmla="*/ 1290732 w 1980665"/>
                <a:gd name="connsiteY9" fmla="*/ 0 h 157948"/>
                <a:gd name="connsiteX10" fmla="*/ 1191396 w 1980665"/>
                <a:gd name="connsiteY10" fmla="*/ 0 h 157948"/>
                <a:gd name="connsiteX11" fmla="*/ 1032573 w 1980665"/>
                <a:gd name="connsiteY11" fmla="*/ 0 h 157948"/>
                <a:gd name="connsiteX12" fmla="*/ 1032573 w 1980665"/>
                <a:gd name="connsiteY12" fmla="*/ 157948 h 157948"/>
                <a:gd name="connsiteX13" fmla="*/ 1191396 w 1980665"/>
                <a:gd name="connsiteY13" fmla="*/ 157948 h 157948"/>
                <a:gd name="connsiteX14" fmla="*/ 1191396 w 1980665"/>
                <a:gd name="connsiteY14" fmla="*/ 0 h 157948"/>
                <a:gd name="connsiteX15" fmla="*/ 774414 w 1980665"/>
                <a:gd name="connsiteY15" fmla="*/ 0 h 157948"/>
                <a:gd name="connsiteX16" fmla="*/ 933301 w 1980665"/>
                <a:gd name="connsiteY16" fmla="*/ 0 h 157948"/>
                <a:gd name="connsiteX17" fmla="*/ 933301 w 1980665"/>
                <a:gd name="connsiteY17" fmla="*/ 157948 h 157948"/>
                <a:gd name="connsiteX18" fmla="*/ 774414 w 1980665"/>
                <a:gd name="connsiteY18" fmla="*/ 157948 h 157948"/>
                <a:gd name="connsiteX19" fmla="*/ 774414 w 1980665"/>
                <a:gd name="connsiteY19" fmla="*/ 0 h 157948"/>
                <a:gd name="connsiteX20" fmla="*/ 675142 w 1980665"/>
                <a:gd name="connsiteY20" fmla="*/ 0 h 157948"/>
                <a:gd name="connsiteX21" fmla="*/ 516254 w 1980665"/>
                <a:gd name="connsiteY21" fmla="*/ 0 h 157948"/>
                <a:gd name="connsiteX22" fmla="*/ 516254 w 1980665"/>
                <a:gd name="connsiteY22" fmla="*/ 157948 h 157948"/>
                <a:gd name="connsiteX23" fmla="*/ 675142 w 1980665"/>
                <a:gd name="connsiteY23" fmla="*/ 157948 h 157948"/>
                <a:gd name="connsiteX24" fmla="*/ 675142 w 1980665"/>
                <a:gd name="connsiteY24" fmla="*/ 0 h 157948"/>
                <a:gd name="connsiteX25" fmla="*/ 258159 w 1980665"/>
                <a:gd name="connsiteY25" fmla="*/ 0 h 157948"/>
                <a:gd name="connsiteX26" fmla="*/ 416982 w 1980665"/>
                <a:gd name="connsiteY26" fmla="*/ 0 h 157948"/>
                <a:gd name="connsiteX27" fmla="*/ 416982 w 1980665"/>
                <a:gd name="connsiteY27" fmla="*/ 157948 h 157948"/>
                <a:gd name="connsiteX28" fmla="*/ 258159 w 1980665"/>
                <a:gd name="connsiteY28" fmla="*/ 157948 h 157948"/>
                <a:gd name="connsiteX29" fmla="*/ 258159 w 1980665"/>
                <a:gd name="connsiteY29" fmla="*/ 0 h 157948"/>
                <a:gd name="connsiteX30" fmla="*/ 1653965 w 1980665"/>
                <a:gd name="connsiteY30" fmla="*/ 140679 h 157948"/>
                <a:gd name="connsiteX31" fmla="*/ 1652946 w 1980665"/>
                <a:gd name="connsiteY31" fmla="*/ 130151 h 157948"/>
                <a:gd name="connsiteX32" fmla="*/ 1631905 w 1980665"/>
                <a:gd name="connsiteY32" fmla="*/ 130151 h 157948"/>
                <a:gd name="connsiteX33" fmla="*/ 1632925 w 1980665"/>
                <a:gd name="connsiteY33" fmla="*/ 119622 h 157948"/>
                <a:gd name="connsiteX34" fmla="*/ 1631905 w 1980665"/>
                <a:gd name="connsiteY34" fmla="*/ 109094 h 157948"/>
                <a:gd name="connsiteX35" fmla="*/ 1632925 w 1980665"/>
                <a:gd name="connsiteY35" fmla="*/ 98565 h 157948"/>
                <a:gd name="connsiteX36" fmla="*/ 1631905 w 1980665"/>
                <a:gd name="connsiteY36" fmla="*/ 88030 h 157948"/>
                <a:gd name="connsiteX37" fmla="*/ 1632925 w 1980665"/>
                <a:gd name="connsiteY37" fmla="*/ 77501 h 157948"/>
                <a:gd name="connsiteX38" fmla="*/ 1631905 w 1980665"/>
                <a:gd name="connsiteY38" fmla="*/ 66972 h 157948"/>
                <a:gd name="connsiteX39" fmla="*/ 1632925 w 1980665"/>
                <a:gd name="connsiteY39" fmla="*/ 56444 h 157948"/>
                <a:gd name="connsiteX40" fmla="*/ 1631905 w 1980665"/>
                <a:gd name="connsiteY40" fmla="*/ 45909 h 157948"/>
                <a:gd name="connsiteX41" fmla="*/ 1632925 w 1980665"/>
                <a:gd name="connsiteY41" fmla="*/ 35380 h 157948"/>
                <a:gd name="connsiteX42" fmla="*/ 1631905 w 1980665"/>
                <a:gd name="connsiteY42" fmla="*/ 24852 h 157948"/>
                <a:gd name="connsiteX43" fmla="*/ 1632925 w 1980665"/>
                <a:gd name="connsiteY43" fmla="*/ 14323 h 157948"/>
                <a:gd name="connsiteX44" fmla="*/ 1631905 w 1980665"/>
                <a:gd name="connsiteY44" fmla="*/ 3795 h 157948"/>
                <a:gd name="connsiteX45" fmla="*/ 1610801 w 1980665"/>
                <a:gd name="connsiteY45" fmla="*/ 3795 h 157948"/>
                <a:gd name="connsiteX46" fmla="*/ 1609781 w 1980665"/>
                <a:gd name="connsiteY46" fmla="*/ 14323 h 157948"/>
                <a:gd name="connsiteX47" fmla="*/ 1610801 w 1980665"/>
                <a:gd name="connsiteY47" fmla="*/ 24852 h 157948"/>
                <a:gd name="connsiteX48" fmla="*/ 1595052 w 1980665"/>
                <a:gd name="connsiteY48" fmla="*/ 24852 h 157948"/>
                <a:gd name="connsiteX49" fmla="*/ 1593969 w 1980665"/>
                <a:gd name="connsiteY49" fmla="*/ 35380 h 157948"/>
                <a:gd name="connsiteX50" fmla="*/ 1595052 w 1980665"/>
                <a:gd name="connsiteY50" fmla="*/ 45909 h 157948"/>
                <a:gd name="connsiteX51" fmla="*/ 1610801 w 1980665"/>
                <a:gd name="connsiteY51" fmla="*/ 45909 h 157948"/>
                <a:gd name="connsiteX52" fmla="*/ 1609781 w 1980665"/>
                <a:gd name="connsiteY52" fmla="*/ 56444 h 157948"/>
                <a:gd name="connsiteX53" fmla="*/ 1610801 w 1980665"/>
                <a:gd name="connsiteY53" fmla="*/ 66972 h 157948"/>
                <a:gd name="connsiteX54" fmla="*/ 1609781 w 1980665"/>
                <a:gd name="connsiteY54" fmla="*/ 77501 h 157948"/>
                <a:gd name="connsiteX55" fmla="*/ 1610801 w 1980665"/>
                <a:gd name="connsiteY55" fmla="*/ 88030 h 157948"/>
                <a:gd name="connsiteX56" fmla="*/ 1609781 w 1980665"/>
                <a:gd name="connsiteY56" fmla="*/ 98565 h 157948"/>
                <a:gd name="connsiteX57" fmla="*/ 1610801 w 1980665"/>
                <a:gd name="connsiteY57" fmla="*/ 109094 h 157948"/>
                <a:gd name="connsiteX58" fmla="*/ 1609781 w 1980665"/>
                <a:gd name="connsiteY58" fmla="*/ 119622 h 157948"/>
                <a:gd name="connsiteX59" fmla="*/ 1610801 w 1980665"/>
                <a:gd name="connsiteY59" fmla="*/ 130151 h 157948"/>
                <a:gd name="connsiteX60" fmla="*/ 1589761 w 1980665"/>
                <a:gd name="connsiteY60" fmla="*/ 130151 h 157948"/>
                <a:gd name="connsiteX61" fmla="*/ 1588740 w 1980665"/>
                <a:gd name="connsiteY61" fmla="*/ 140679 h 157948"/>
                <a:gd name="connsiteX62" fmla="*/ 1589761 w 1980665"/>
                <a:gd name="connsiteY62" fmla="*/ 151214 h 157948"/>
                <a:gd name="connsiteX63" fmla="*/ 1652946 w 1980665"/>
                <a:gd name="connsiteY63" fmla="*/ 151214 h 157948"/>
                <a:gd name="connsiteX64" fmla="*/ 1653965 w 1980665"/>
                <a:gd name="connsiteY64" fmla="*/ 140679 h 157948"/>
                <a:gd name="connsiteX65" fmla="*/ 1739913 w 1980665"/>
                <a:gd name="connsiteY65" fmla="*/ 24852 h 157948"/>
                <a:gd name="connsiteX66" fmla="*/ 1740932 w 1980665"/>
                <a:gd name="connsiteY66" fmla="*/ 14323 h 157948"/>
                <a:gd name="connsiteX67" fmla="*/ 1739913 w 1980665"/>
                <a:gd name="connsiteY67" fmla="*/ 3795 h 157948"/>
                <a:gd name="connsiteX68" fmla="*/ 1713580 w 1980665"/>
                <a:gd name="connsiteY68" fmla="*/ 3795 h 157948"/>
                <a:gd name="connsiteX69" fmla="*/ 1712496 w 1980665"/>
                <a:gd name="connsiteY69" fmla="*/ 14323 h 157948"/>
                <a:gd name="connsiteX70" fmla="*/ 1713580 w 1980665"/>
                <a:gd name="connsiteY70" fmla="*/ 24852 h 157948"/>
                <a:gd name="connsiteX71" fmla="*/ 1700382 w 1980665"/>
                <a:gd name="connsiteY71" fmla="*/ 24852 h 157948"/>
                <a:gd name="connsiteX72" fmla="*/ 1699362 w 1980665"/>
                <a:gd name="connsiteY72" fmla="*/ 35380 h 157948"/>
                <a:gd name="connsiteX73" fmla="*/ 1700382 w 1980665"/>
                <a:gd name="connsiteY73" fmla="*/ 45909 h 157948"/>
                <a:gd name="connsiteX74" fmla="*/ 1692540 w 1980665"/>
                <a:gd name="connsiteY74" fmla="*/ 45909 h 157948"/>
                <a:gd name="connsiteX75" fmla="*/ 1691456 w 1980665"/>
                <a:gd name="connsiteY75" fmla="*/ 56444 h 157948"/>
                <a:gd name="connsiteX76" fmla="*/ 1692540 w 1980665"/>
                <a:gd name="connsiteY76" fmla="*/ 66972 h 157948"/>
                <a:gd name="connsiteX77" fmla="*/ 1691456 w 1980665"/>
                <a:gd name="connsiteY77" fmla="*/ 77501 h 157948"/>
                <a:gd name="connsiteX78" fmla="*/ 1692540 w 1980665"/>
                <a:gd name="connsiteY78" fmla="*/ 88030 h 157948"/>
                <a:gd name="connsiteX79" fmla="*/ 1691456 w 1980665"/>
                <a:gd name="connsiteY79" fmla="*/ 98565 h 157948"/>
                <a:gd name="connsiteX80" fmla="*/ 1692540 w 1980665"/>
                <a:gd name="connsiteY80" fmla="*/ 109094 h 157948"/>
                <a:gd name="connsiteX81" fmla="*/ 1700382 w 1980665"/>
                <a:gd name="connsiteY81" fmla="*/ 109094 h 157948"/>
                <a:gd name="connsiteX82" fmla="*/ 1699362 w 1980665"/>
                <a:gd name="connsiteY82" fmla="*/ 119622 h 157948"/>
                <a:gd name="connsiteX83" fmla="*/ 1700382 w 1980665"/>
                <a:gd name="connsiteY83" fmla="*/ 130151 h 157948"/>
                <a:gd name="connsiteX84" fmla="*/ 1713580 w 1980665"/>
                <a:gd name="connsiteY84" fmla="*/ 130151 h 157948"/>
                <a:gd name="connsiteX85" fmla="*/ 1712496 w 1980665"/>
                <a:gd name="connsiteY85" fmla="*/ 140679 h 157948"/>
                <a:gd name="connsiteX86" fmla="*/ 1713580 w 1980665"/>
                <a:gd name="connsiteY86" fmla="*/ 151214 h 157948"/>
                <a:gd name="connsiteX87" fmla="*/ 1739913 w 1980665"/>
                <a:gd name="connsiteY87" fmla="*/ 151214 h 157948"/>
                <a:gd name="connsiteX88" fmla="*/ 1740932 w 1980665"/>
                <a:gd name="connsiteY88" fmla="*/ 140679 h 157948"/>
                <a:gd name="connsiteX89" fmla="*/ 1739913 w 1980665"/>
                <a:gd name="connsiteY89" fmla="*/ 130151 h 157948"/>
                <a:gd name="connsiteX90" fmla="*/ 1753047 w 1980665"/>
                <a:gd name="connsiteY90" fmla="*/ 130151 h 157948"/>
                <a:gd name="connsiteX91" fmla="*/ 1754131 w 1980665"/>
                <a:gd name="connsiteY91" fmla="*/ 119622 h 157948"/>
                <a:gd name="connsiteX92" fmla="*/ 1753047 w 1980665"/>
                <a:gd name="connsiteY92" fmla="*/ 109094 h 157948"/>
                <a:gd name="connsiteX93" fmla="*/ 1760953 w 1980665"/>
                <a:gd name="connsiteY93" fmla="*/ 109094 h 157948"/>
                <a:gd name="connsiteX94" fmla="*/ 1761973 w 1980665"/>
                <a:gd name="connsiteY94" fmla="*/ 98565 h 157948"/>
                <a:gd name="connsiteX95" fmla="*/ 1760953 w 1980665"/>
                <a:gd name="connsiteY95" fmla="*/ 88030 h 157948"/>
                <a:gd name="connsiteX96" fmla="*/ 1761973 w 1980665"/>
                <a:gd name="connsiteY96" fmla="*/ 77501 h 157948"/>
                <a:gd name="connsiteX97" fmla="*/ 1760953 w 1980665"/>
                <a:gd name="connsiteY97" fmla="*/ 66972 h 157948"/>
                <a:gd name="connsiteX98" fmla="*/ 1761973 w 1980665"/>
                <a:gd name="connsiteY98" fmla="*/ 56444 h 157948"/>
                <a:gd name="connsiteX99" fmla="*/ 1760953 w 1980665"/>
                <a:gd name="connsiteY99" fmla="*/ 45909 h 157948"/>
                <a:gd name="connsiteX100" fmla="*/ 1753047 w 1980665"/>
                <a:gd name="connsiteY100" fmla="*/ 45909 h 157948"/>
                <a:gd name="connsiteX101" fmla="*/ 1754131 w 1980665"/>
                <a:gd name="connsiteY101" fmla="*/ 35380 h 157948"/>
                <a:gd name="connsiteX102" fmla="*/ 1753047 w 1980665"/>
                <a:gd name="connsiteY102" fmla="*/ 24852 h 157948"/>
                <a:gd name="connsiteX103" fmla="*/ 1739913 w 1980665"/>
                <a:gd name="connsiteY103" fmla="*/ 24852 h 157948"/>
                <a:gd name="connsiteX104" fmla="*/ 1739913 w 1980665"/>
                <a:gd name="connsiteY104" fmla="*/ 24852 h 157948"/>
                <a:gd name="connsiteX105" fmla="*/ 1738829 w 1980665"/>
                <a:gd name="connsiteY105" fmla="*/ 35380 h 157948"/>
                <a:gd name="connsiteX106" fmla="*/ 1739913 w 1980665"/>
                <a:gd name="connsiteY106" fmla="*/ 45909 h 157948"/>
                <a:gd name="connsiteX107" fmla="*/ 1738829 w 1980665"/>
                <a:gd name="connsiteY107" fmla="*/ 56444 h 157948"/>
                <a:gd name="connsiteX108" fmla="*/ 1739913 w 1980665"/>
                <a:gd name="connsiteY108" fmla="*/ 66972 h 157948"/>
                <a:gd name="connsiteX109" fmla="*/ 1738829 w 1980665"/>
                <a:gd name="connsiteY109" fmla="*/ 77501 h 157948"/>
                <a:gd name="connsiteX110" fmla="*/ 1739913 w 1980665"/>
                <a:gd name="connsiteY110" fmla="*/ 88030 h 157948"/>
                <a:gd name="connsiteX111" fmla="*/ 1738829 w 1980665"/>
                <a:gd name="connsiteY111" fmla="*/ 98565 h 157948"/>
                <a:gd name="connsiteX112" fmla="*/ 1739913 w 1980665"/>
                <a:gd name="connsiteY112" fmla="*/ 109094 h 157948"/>
                <a:gd name="connsiteX113" fmla="*/ 1738829 w 1980665"/>
                <a:gd name="connsiteY113" fmla="*/ 119622 h 157948"/>
                <a:gd name="connsiteX114" fmla="*/ 1739913 w 1980665"/>
                <a:gd name="connsiteY114" fmla="*/ 130151 h 157948"/>
                <a:gd name="connsiteX115" fmla="*/ 1713580 w 1980665"/>
                <a:gd name="connsiteY115" fmla="*/ 130151 h 157948"/>
                <a:gd name="connsiteX116" fmla="*/ 1714600 w 1980665"/>
                <a:gd name="connsiteY116" fmla="*/ 119622 h 157948"/>
                <a:gd name="connsiteX117" fmla="*/ 1713580 w 1980665"/>
                <a:gd name="connsiteY117" fmla="*/ 109094 h 157948"/>
                <a:gd name="connsiteX118" fmla="*/ 1714600 w 1980665"/>
                <a:gd name="connsiteY118" fmla="*/ 98565 h 157948"/>
                <a:gd name="connsiteX119" fmla="*/ 1713580 w 1980665"/>
                <a:gd name="connsiteY119" fmla="*/ 88030 h 157948"/>
                <a:gd name="connsiteX120" fmla="*/ 1714600 w 1980665"/>
                <a:gd name="connsiteY120" fmla="*/ 77501 h 157948"/>
                <a:gd name="connsiteX121" fmla="*/ 1713580 w 1980665"/>
                <a:gd name="connsiteY121" fmla="*/ 66972 h 157948"/>
                <a:gd name="connsiteX122" fmla="*/ 1714600 w 1980665"/>
                <a:gd name="connsiteY122" fmla="*/ 56444 h 157948"/>
                <a:gd name="connsiteX123" fmla="*/ 1713580 w 1980665"/>
                <a:gd name="connsiteY123" fmla="*/ 45909 h 157948"/>
                <a:gd name="connsiteX124" fmla="*/ 1714600 w 1980665"/>
                <a:gd name="connsiteY124" fmla="*/ 35380 h 157948"/>
                <a:gd name="connsiteX125" fmla="*/ 1713580 w 1980665"/>
                <a:gd name="connsiteY125" fmla="*/ 24852 h 157948"/>
                <a:gd name="connsiteX126" fmla="*/ 1739913 w 1980665"/>
                <a:gd name="connsiteY126" fmla="*/ 24852 h 157948"/>
                <a:gd name="connsiteX127" fmla="*/ 1845242 w 1980665"/>
                <a:gd name="connsiteY127" fmla="*/ 24852 h 157948"/>
                <a:gd name="connsiteX128" fmla="*/ 1846326 w 1980665"/>
                <a:gd name="connsiteY128" fmla="*/ 14323 h 157948"/>
                <a:gd name="connsiteX129" fmla="*/ 1845242 w 1980665"/>
                <a:gd name="connsiteY129" fmla="*/ 3795 h 157948"/>
                <a:gd name="connsiteX130" fmla="*/ 1818973 w 1980665"/>
                <a:gd name="connsiteY130" fmla="*/ 3795 h 157948"/>
                <a:gd name="connsiteX131" fmla="*/ 1817890 w 1980665"/>
                <a:gd name="connsiteY131" fmla="*/ 14323 h 157948"/>
                <a:gd name="connsiteX132" fmla="*/ 1818973 w 1980665"/>
                <a:gd name="connsiteY132" fmla="*/ 24852 h 157948"/>
                <a:gd name="connsiteX133" fmla="*/ 1805775 w 1980665"/>
                <a:gd name="connsiteY133" fmla="*/ 24852 h 157948"/>
                <a:gd name="connsiteX134" fmla="*/ 1804755 w 1980665"/>
                <a:gd name="connsiteY134" fmla="*/ 35380 h 157948"/>
                <a:gd name="connsiteX135" fmla="*/ 1805775 w 1980665"/>
                <a:gd name="connsiteY135" fmla="*/ 45909 h 157948"/>
                <a:gd name="connsiteX136" fmla="*/ 1797869 w 1980665"/>
                <a:gd name="connsiteY136" fmla="*/ 45909 h 157948"/>
                <a:gd name="connsiteX137" fmla="*/ 1796849 w 1980665"/>
                <a:gd name="connsiteY137" fmla="*/ 56444 h 157948"/>
                <a:gd name="connsiteX138" fmla="*/ 1797869 w 1980665"/>
                <a:gd name="connsiteY138" fmla="*/ 66972 h 157948"/>
                <a:gd name="connsiteX139" fmla="*/ 1796849 w 1980665"/>
                <a:gd name="connsiteY139" fmla="*/ 77501 h 157948"/>
                <a:gd name="connsiteX140" fmla="*/ 1797869 w 1980665"/>
                <a:gd name="connsiteY140" fmla="*/ 88030 h 157948"/>
                <a:gd name="connsiteX141" fmla="*/ 1796849 w 1980665"/>
                <a:gd name="connsiteY141" fmla="*/ 98565 h 157948"/>
                <a:gd name="connsiteX142" fmla="*/ 1797869 w 1980665"/>
                <a:gd name="connsiteY142" fmla="*/ 109094 h 157948"/>
                <a:gd name="connsiteX143" fmla="*/ 1805775 w 1980665"/>
                <a:gd name="connsiteY143" fmla="*/ 109094 h 157948"/>
                <a:gd name="connsiteX144" fmla="*/ 1804755 w 1980665"/>
                <a:gd name="connsiteY144" fmla="*/ 119622 h 157948"/>
                <a:gd name="connsiteX145" fmla="*/ 1805775 w 1980665"/>
                <a:gd name="connsiteY145" fmla="*/ 130151 h 157948"/>
                <a:gd name="connsiteX146" fmla="*/ 1818973 w 1980665"/>
                <a:gd name="connsiteY146" fmla="*/ 130151 h 157948"/>
                <a:gd name="connsiteX147" fmla="*/ 1817890 w 1980665"/>
                <a:gd name="connsiteY147" fmla="*/ 140679 h 157948"/>
                <a:gd name="connsiteX148" fmla="*/ 1818973 w 1980665"/>
                <a:gd name="connsiteY148" fmla="*/ 151214 h 157948"/>
                <a:gd name="connsiteX149" fmla="*/ 1845242 w 1980665"/>
                <a:gd name="connsiteY149" fmla="*/ 151214 h 157948"/>
                <a:gd name="connsiteX150" fmla="*/ 1846326 w 1980665"/>
                <a:gd name="connsiteY150" fmla="*/ 140679 h 157948"/>
                <a:gd name="connsiteX151" fmla="*/ 1845242 w 1980665"/>
                <a:gd name="connsiteY151" fmla="*/ 130151 h 157948"/>
                <a:gd name="connsiteX152" fmla="*/ 1858440 w 1980665"/>
                <a:gd name="connsiteY152" fmla="*/ 130151 h 157948"/>
                <a:gd name="connsiteX153" fmla="*/ 1859460 w 1980665"/>
                <a:gd name="connsiteY153" fmla="*/ 119622 h 157948"/>
                <a:gd name="connsiteX154" fmla="*/ 1858440 w 1980665"/>
                <a:gd name="connsiteY154" fmla="*/ 109094 h 157948"/>
                <a:gd name="connsiteX155" fmla="*/ 1866346 w 1980665"/>
                <a:gd name="connsiteY155" fmla="*/ 109094 h 157948"/>
                <a:gd name="connsiteX156" fmla="*/ 1867366 w 1980665"/>
                <a:gd name="connsiteY156" fmla="*/ 98565 h 157948"/>
                <a:gd name="connsiteX157" fmla="*/ 1866346 w 1980665"/>
                <a:gd name="connsiteY157" fmla="*/ 88030 h 157948"/>
                <a:gd name="connsiteX158" fmla="*/ 1867366 w 1980665"/>
                <a:gd name="connsiteY158" fmla="*/ 77501 h 157948"/>
                <a:gd name="connsiteX159" fmla="*/ 1866346 w 1980665"/>
                <a:gd name="connsiteY159" fmla="*/ 66972 h 157948"/>
                <a:gd name="connsiteX160" fmla="*/ 1867366 w 1980665"/>
                <a:gd name="connsiteY160" fmla="*/ 56444 h 157948"/>
                <a:gd name="connsiteX161" fmla="*/ 1866346 w 1980665"/>
                <a:gd name="connsiteY161" fmla="*/ 45909 h 157948"/>
                <a:gd name="connsiteX162" fmla="*/ 1858440 w 1980665"/>
                <a:gd name="connsiteY162" fmla="*/ 45909 h 157948"/>
                <a:gd name="connsiteX163" fmla="*/ 1859460 w 1980665"/>
                <a:gd name="connsiteY163" fmla="*/ 35380 h 157948"/>
                <a:gd name="connsiteX164" fmla="*/ 1858440 w 1980665"/>
                <a:gd name="connsiteY164" fmla="*/ 24852 h 157948"/>
                <a:gd name="connsiteX165" fmla="*/ 1845242 w 1980665"/>
                <a:gd name="connsiteY165" fmla="*/ 24852 h 157948"/>
                <a:gd name="connsiteX166" fmla="*/ 1845242 w 1980665"/>
                <a:gd name="connsiteY166" fmla="*/ 24852 h 157948"/>
                <a:gd name="connsiteX167" fmla="*/ 1844222 w 1980665"/>
                <a:gd name="connsiteY167" fmla="*/ 35380 h 157948"/>
                <a:gd name="connsiteX168" fmla="*/ 1845242 w 1980665"/>
                <a:gd name="connsiteY168" fmla="*/ 45909 h 157948"/>
                <a:gd name="connsiteX169" fmla="*/ 1844222 w 1980665"/>
                <a:gd name="connsiteY169" fmla="*/ 56444 h 157948"/>
                <a:gd name="connsiteX170" fmla="*/ 1845242 w 1980665"/>
                <a:gd name="connsiteY170" fmla="*/ 66972 h 157948"/>
                <a:gd name="connsiteX171" fmla="*/ 1844222 w 1980665"/>
                <a:gd name="connsiteY171" fmla="*/ 77501 h 157948"/>
                <a:gd name="connsiteX172" fmla="*/ 1845242 w 1980665"/>
                <a:gd name="connsiteY172" fmla="*/ 88030 h 157948"/>
                <a:gd name="connsiteX173" fmla="*/ 1844222 w 1980665"/>
                <a:gd name="connsiteY173" fmla="*/ 98565 h 157948"/>
                <a:gd name="connsiteX174" fmla="*/ 1845242 w 1980665"/>
                <a:gd name="connsiteY174" fmla="*/ 109094 h 157948"/>
                <a:gd name="connsiteX175" fmla="*/ 1844222 w 1980665"/>
                <a:gd name="connsiteY175" fmla="*/ 119622 h 157948"/>
                <a:gd name="connsiteX176" fmla="*/ 1845242 w 1980665"/>
                <a:gd name="connsiteY176" fmla="*/ 130151 h 157948"/>
                <a:gd name="connsiteX177" fmla="*/ 1818973 w 1980665"/>
                <a:gd name="connsiteY177" fmla="*/ 130151 h 157948"/>
                <a:gd name="connsiteX178" fmla="*/ 1819993 w 1980665"/>
                <a:gd name="connsiteY178" fmla="*/ 119622 h 157948"/>
                <a:gd name="connsiteX179" fmla="*/ 1818973 w 1980665"/>
                <a:gd name="connsiteY179" fmla="*/ 109094 h 157948"/>
                <a:gd name="connsiteX180" fmla="*/ 1819993 w 1980665"/>
                <a:gd name="connsiteY180" fmla="*/ 98565 h 157948"/>
                <a:gd name="connsiteX181" fmla="*/ 1818973 w 1980665"/>
                <a:gd name="connsiteY181" fmla="*/ 88030 h 157948"/>
                <a:gd name="connsiteX182" fmla="*/ 1819993 w 1980665"/>
                <a:gd name="connsiteY182" fmla="*/ 77501 h 157948"/>
                <a:gd name="connsiteX183" fmla="*/ 1818973 w 1980665"/>
                <a:gd name="connsiteY183" fmla="*/ 66972 h 157948"/>
                <a:gd name="connsiteX184" fmla="*/ 1819993 w 1980665"/>
                <a:gd name="connsiteY184" fmla="*/ 56444 h 157948"/>
                <a:gd name="connsiteX185" fmla="*/ 1818973 w 1980665"/>
                <a:gd name="connsiteY185" fmla="*/ 45909 h 157948"/>
                <a:gd name="connsiteX186" fmla="*/ 1819993 w 1980665"/>
                <a:gd name="connsiteY186" fmla="*/ 35380 h 157948"/>
                <a:gd name="connsiteX187" fmla="*/ 1818973 w 1980665"/>
                <a:gd name="connsiteY187" fmla="*/ 24852 h 157948"/>
                <a:gd name="connsiteX188" fmla="*/ 1845242 w 1980665"/>
                <a:gd name="connsiteY188" fmla="*/ 24852 h 157948"/>
                <a:gd name="connsiteX189" fmla="*/ 1934631 w 1980665"/>
                <a:gd name="connsiteY189" fmla="*/ 98565 h 157948"/>
                <a:gd name="connsiteX190" fmla="*/ 1933548 w 1980665"/>
                <a:gd name="connsiteY190" fmla="*/ 88030 h 157948"/>
                <a:gd name="connsiteX191" fmla="*/ 1945407 w 1980665"/>
                <a:gd name="connsiteY191" fmla="*/ 88030 h 157948"/>
                <a:gd name="connsiteX192" fmla="*/ 1946427 w 1980665"/>
                <a:gd name="connsiteY192" fmla="*/ 77501 h 157948"/>
                <a:gd name="connsiteX193" fmla="*/ 1945407 w 1980665"/>
                <a:gd name="connsiteY193" fmla="*/ 66972 h 157948"/>
                <a:gd name="connsiteX194" fmla="*/ 1957266 w 1980665"/>
                <a:gd name="connsiteY194" fmla="*/ 66972 h 157948"/>
                <a:gd name="connsiteX195" fmla="*/ 1958287 w 1980665"/>
                <a:gd name="connsiteY195" fmla="*/ 56444 h 157948"/>
                <a:gd name="connsiteX196" fmla="*/ 1957266 w 1980665"/>
                <a:gd name="connsiteY196" fmla="*/ 45909 h 157948"/>
                <a:gd name="connsiteX197" fmla="*/ 1967786 w 1980665"/>
                <a:gd name="connsiteY197" fmla="*/ 45909 h 157948"/>
                <a:gd name="connsiteX198" fmla="*/ 1968806 w 1980665"/>
                <a:gd name="connsiteY198" fmla="*/ 35380 h 157948"/>
                <a:gd name="connsiteX199" fmla="*/ 1967786 w 1980665"/>
                <a:gd name="connsiteY199" fmla="*/ 24852 h 157948"/>
                <a:gd name="connsiteX200" fmla="*/ 1979582 w 1980665"/>
                <a:gd name="connsiteY200" fmla="*/ 24852 h 157948"/>
                <a:gd name="connsiteX201" fmla="*/ 1980665 w 1980665"/>
                <a:gd name="connsiteY201" fmla="*/ 14323 h 157948"/>
                <a:gd name="connsiteX202" fmla="*/ 1979582 w 1980665"/>
                <a:gd name="connsiteY202" fmla="*/ 3795 h 157948"/>
                <a:gd name="connsiteX203" fmla="*/ 1963833 w 1980665"/>
                <a:gd name="connsiteY203" fmla="*/ 3795 h 157948"/>
                <a:gd name="connsiteX204" fmla="*/ 1962749 w 1980665"/>
                <a:gd name="connsiteY204" fmla="*/ 14323 h 157948"/>
                <a:gd name="connsiteX205" fmla="*/ 1963833 w 1980665"/>
                <a:gd name="connsiteY205" fmla="*/ 24852 h 157948"/>
                <a:gd name="connsiteX206" fmla="*/ 1951974 w 1980665"/>
                <a:gd name="connsiteY206" fmla="*/ 24852 h 157948"/>
                <a:gd name="connsiteX207" fmla="*/ 1950890 w 1980665"/>
                <a:gd name="connsiteY207" fmla="*/ 35380 h 157948"/>
                <a:gd name="connsiteX208" fmla="*/ 1951974 w 1980665"/>
                <a:gd name="connsiteY208" fmla="*/ 45909 h 157948"/>
                <a:gd name="connsiteX209" fmla="*/ 1941454 w 1980665"/>
                <a:gd name="connsiteY209" fmla="*/ 45909 h 157948"/>
                <a:gd name="connsiteX210" fmla="*/ 1940370 w 1980665"/>
                <a:gd name="connsiteY210" fmla="*/ 56444 h 157948"/>
                <a:gd name="connsiteX211" fmla="*/ 1941454 w 1980665"/>
                <a:gd name="connsiteY211" fmla="*/ 66972 h 157948"/>
                <a:gd name="connsiteX212" fmla="*/ 1929595 w 1980665"/>
                <a:gd name="connsiteY212" fmla="*/ 66972 h 157948"/>
                <a:gd name="connsiteX213" fmla="*/ 1928575 w 1980665"/>
                <a:gd name="connsiteY213" fmla="*/ 77501 h 157948"/>
                <a:gd name="connsiteX214" fmla="*/ 1929595 w 1980665"/>
                <a:gd name="connsiteY214" fmla="*/ 88030 h 157948"/>
                <a:gd name="connsiteX215" fmla="*/ 1917735 w 1980665"/>
                <a:gd name="connsiteY215" fmla="*/ 88030 h 157948"/>
                <a:gd name="connsiteX216" fmla="*/ 1916716 w 1980665"/>
                <a:gd name="connsiteY216" fmla="*/ 98565 h 157948"/>
                <a:gd name="connsiteX217" fmla="*/ 1917735 w 1980665"/>
                <a:gd name="connsiteY217" fmla="*/ 109094 h 157948"/>
                <a:gd name="connsiteX218" fmla="*/ 1907216 w 1980665"/>
                <a:gd name="connsiteY218" fmla="*/ 109094 h 157948"/>
                <a:gd name="connsiteX219" fmla="*/ 1906195 w 1980665"/>
                <a:gd name="connsiteY219" fmla="*/ 119622 h 157948"/>
                <a:gd name="connsiteX220" fmla="*/ 1907216 w 1980665"/>
                <a:gd name="connsiteY220" fmla="*/ 130151 h 157948"/>
                <a:gd name="connsiteX221" fmla="*/ 1895356 w 1980665"/>
                <a:gd name="connsiteY221" fmla="*/ 130151 h 157948"/>
                <a:gd name="connsiteX222" fmla="*/ 1894336 w 1980665"/>
                <a:gd name="connsiteY222" fmla="*/ 140679 h 157948"/>
                <a:gd name="connsiteX223" fmla="*/ 1895356 w 1980665"/>
                <a:gd name="connsiteY223" fmla="*/ 151214 h 157948"/>
                <a:gd name="connsiteX224" fmla="*/ 1911169 w 1980665"/>
                <a:gd name="connsiteY224" fmla="*/ 151214 h 157948"/>
                <a:gd name="connsiteX225" fmla="*/ 1912252 w 1980665"/>
                <a:gd name="connsiteY225" fmla="*/ 140679 h 157948"/>
                <a:gd name="connsiteX226" fmla="*/ 1911169 w 1980665"/>
                <a:gd name="connsiteY226" fmla="*/ 130151 h 157948"/>
                <a:gd name="connsiteX227" fmla="*/ 1923028 w 1980665"/>
                <a:gd name="connsiteY227" fmla="*/ 130151 h 157948"/>
                <a:gd name="connsiteX228" fmla="*/ 1924047 w 1980665"/>
                <a:gd name="connsiteY228" fmla="*/ 119622 h 157948"/>
                <a:gd name="connsiteX229" fmla="*/ 1923028 w 1980665"/>
                <a:gd name="connsiteY229" fmla="*/ 109094 h 157948"/>
                <a:gd name="connsiteX230" fmla="*/ 1933548 w 1980665"/>
                <a:gd name="connsiteY230" fmla="*/ 109094 h 157948"/>
                <a:gd name="connsiteX231" fmla="*/ 1934631 w 1980665"/>
                <a:gd name="connsiteY231" fmla="*/ 98565 h 157948"/>
                <a:gd name="connsiteX232" fmla="*/ 1894336 w 1980665"/>
                <a:gd name="connsiteY232" fmla="*/ 35380 h 157948"/>
                <a:gd name="connsiteX233" fmla="*/ 1895356 w 1980665"/>
                <a:gd name="connsiteY233" fmla="*/ 45909 h 157948"/>
                <a:gd name="connsiteX234" fmla="*/ 1904601 w 1980665"/>
                <a:gd name="connsiteY234" fmla="*/ 45909 h 157948"/>
                <a:gd name="connsiteX235" fmla="*/ 1903517 w 1980665"/>
                <a:gd name="connsiteY235" fmla="*/ 56444 h 157948"/>
                <a:gd name="connsiteX236" fmla="*/ 1904601 w 1980665"/>
                <a:gd name="connsiteY236" fmla="*/ 66972 h 157948"/>
                <a:gd name="connsiteX237" fmla="*/ 1925641 w 1980665"/>
                <a:gd name="connsiteY237" fmla="*/ 66972 h 157948"/>
                <a:gd name="connsiteX238" fmla="*/ 1926725 w 1980665"/>
                <a:gd name="connsiteY238" fmla="*/ 56444 h 157948"/>
                <a:gd name="connsiteX239" fmla="*/ 1925641 w 1980665"/>
                <a:gd name="connsiteY239" fmla="*/ 45909 h 157948"/>
                <a:gd name="connsiteX240" fmla="*/ 1934887 w 1980665"/>
                <a:gd name="connsiteY240" fmla="*/ 45909 h 157948"/>
                <a:gd name="connsiteX241" fmla="*/ 1935907 w 1980665"/>
                <a:gd name="connsiteY241" fmla="*/ 35380 h 157948"/>
                <a:gd name="connsiteX242" fmla="*/ 1934887 w 1980665"/>
                <a:gd name="connsiteY242" fmla="*/ 24852 h 157948"/>
                <a:gd name="connsiteX243" fmla="*/ 1925641 w 1980665"/>
                <a:gd name="connsiteY243" fmla="*/ 24852 h 157948"/>
                <a:gd name="connsiteX244" fmla="*/ 1926725 w 1980665"/>
                <a:gd name="connsiteY244" fmla="*/ 14323 h 157948"/>
                <a:gd name="connsiteX245" fmla="*/ 1925641 w 1980665"/>
                <a:gd name="connsiteY245" fmla="*/ 3795 h 157948"/>
                <a:gd name="connsiteX246" fmla="*/ 1904601 w 1980665"/>
                <a:gd name="connsiteY246" fmla="*/ 3795 h 157948"/>
                <a:gd name="connsiteX247" fmla="*/ 1903517 w 1980665"/>
                <a:gd name="connsiteY247" fmla="*/ 14323 h 157948"/>
                <a:gd name="connsiteX248" fmla="*/ 1904601 w 1980665"/>
                <a:gd name="connsiteY248" fmla="*/ 24852 h 157948"/>
                <a:gd name="connsiteX249" fmla="*/ 1895356 w 1980665"/>
                <a:gd name="connsiteY249" fmla="*/ 24852 h 157948"/>
                <a:gd name="connsiteX250" fmla="*/ 1894336 w 1980665"/>
                <a:gd name="connsiteY250" fmla="*/ 35380 h 157948"/>
                <a:gd name="connsiteX251" fmla="*/ 1912252 w 1980665"/>
                <a:gd name="connsiteY251" fmla="*/ 35380 h 157948"/>
                <a:gd name="connsiteX252" fmla="*/ 1911169 w 1980665"/>
                <a:gd name="connsiteY252" fmla="*/ 24852 h 157948"/>
                <a:gd name="connsiteX253" fmla="*/ 1919075 w 1980665"/>
                <a:gd name="connsiteY253" fmla="*/ 24852 h 157948"/>
                <a:gd name="connsiteX254" fmla="*/ 1917991 w 1980665"/>
                <a:gd name="connsiteY254" fmla="*/ 35380 h 157948"/>
                <a:gd name="connsiteX255" fmla="*/ 1919075 w 1980665"/>
                <a:gd name="connsiteY255" fmla="*/ 45909 h 157948"/>
                <a:gd name="connsiteX256" fmla="*/ 1911169 w 1980665"/>
                <a:gd name="connsiteY256" fmla="*/ 45909 h 157948"/>
                <a:gd name="connsiteX257" fmla="*/ 1912252 w 1980665"/>
                <a:gd name="connsiteY257" fmla="*/ 35380 h 157948"/>
                <a:gd name="connsiteX258" fmla="*/ 1980665 w 1980665"/>
                <a:gd name="connsiteY258" fmla="*/ 119622 h 157948"/>
                <a:gd name="connsiteX259" fmla="*/ 1979582 w 1980665"/>
                <a:gd name="connsiteY259" fmla="*/ 109094 h 157948"/>
                <a:gd name="connsiteX260" fmla="*/ 1970400 w 1980665"/>
                <a:gd name="connsiteY260" fmla="*/ 109094 h 157948"/>
                <a:gd name="connsiteX261" fmla="*/ 1971420 w 1980665"/>
                <a:gd name="connsiteY261" fmla="*/ 98565 h 157948"/>
                <a:gd name="connsiteX262" fmla="*/ 1970400 w 1980665"/>
                <a:gd name="connsiteY262" fmla="*/ 88030 h 157948"/>
                <a:gd name="connsiteX263" fmla="*/ 1949360 w 1980665"/>
                <a:gd name="connsiteY263" fmla="*/ 88030 h 157948"/>
                <a:gd name="connsiteX264" fmla="*/ 1948276 w 1980665"/>
                <a:gd name="connsiteY264" fmla="*/ 98565 h 157948"/>
                <a:gd name="connsiteX265" fmla="*/ 1949360 w 1980665"/>
                <a:gd name="connsiteY265" fmla="*/ 109094 h 157948"/>
                <a:gd name="connsiteX266" fmla="*/ 1940115 w 1980665"/>
                <a:gd name="connsiteY266" fmla="*/ 109094 h 157948"/>
                <a:gd name="connsiteX267" fmla="*/ 1939095 w 1980665"/>
                <a:gd name="connsiteY267" fmla="*/ 119622 h 157948"/>
                <a:gd name="connsiteX268" fmla="*/ 1940115 w 1980665"/>
                <a:gd name="connsiteY268" fmla="*/ 130151 h 157948"/>
                <a:gd name="connsiteX269" fmla="*/ 1949360 w 1980665"/>
                <a:gd name="connsiteY269" fmla="*/ 130151 h 157948"/>
                <a:gd name="connsiteX270" fmla="*/ 1948276 w 1980665"/>
                <a:gd name="connsiteY270" fmla="*/ 140679 h 157948"/>
                <a:gd name="connsiteX271" fmla="*/ 1949360 w 1980665"/>
                <a:gd name="connsiteY271" fmla="*/ 151214 h 157948"/>
                <a:gd name="connsiteX272" fmla="*/ 1970400 w 1980665"/>
                <a:gd name="connsiteY272" fmla="*/ 151214 h 157948"/>
                <a:gd name="connsiteX273" fmla="*/ 1971420 w 1980665"/>
                <a:gd name="connsiteY273" fmla="*/ 140679 h 157948"/>
                <a:gd name="connsiteX274" fmla="*/ 1970400 w 1980665"/>
                <a:gd name="connsiteY274" fmla="*/ 130151 h 157948"/>
                <a:gd name="connsiteX275" fmla="*/ 1979582 w 1980665"/>
                <a:gd name="connsiteY275" fmla="*/ 130151 h 157948"/>
                <a:gd name="connsiteX276" fmla="*/ 1980665 w 1980665"/>
                <a:gd name="connsiteY276" fmla="*/ 119622 h 157948"/>
                <a:gd name="connsiteX277" fmla="*/ 1962749 w 1980665"/>
                <a:gd name="connsiteY277" fmla="*/ 119622 h 157948"/>
                <a:gd name="connsiteX278" fmla="*/ 1963833 w 1980665"/>
                <a:gd name="connsiteY278" fmla="*/ 130151 h 157948"/>
                <a:gd name="connsiteX279" fmla="*/ 1955927 w 1980665"/>
                <a:gd name="connsiteY279" fmla="*/ 130151 h 157948"/>
                <a:gd name="connsiteX280" fmla="*/ 1956947 w 1980665"/>
                <a:gd name="connsiteY280" fmla="*/ 119622 h 157948"/>
                <a:gd name="connsiteX281" fmla="*/ 1955927 w 1980665"/>
                <a:gd name="connsiteY281" fmla="*/ 109094 h 157948"/>
                <a:gd name="connsiteX282" fmla="*/ 1963833 w 1980665"/>
                <a:gd name="connsiteY282" fmla="*/ 109094 h 157948"/>
                <a:gd name="connsiteX283" fmla="*/ 1962749 w 1980665"/>
                <a:gd name="connsiteY283" fmla="*/ 119622 h 15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</a:cxnLst>
              <a:rect l="l" t="t" r="r" b="b"/>
              <a:pathLst>
                <a:path w="1980665" h="157948">
                  <a:moveTo>
                    <a:pt x="0" y="0"/>
                  </a:moveTo>
                  <a:lnTo>
                    <a:pt x="158886" y="0"/>
                  </a:lnTo>
                  <a:lnTo>
                    <a:pt x="158886" y="157948"/>
                  </a:lnTo>
                  <a:lnTo>
                    <a:pt x="0" y="157948"/>
                  </a:lnTo>
                  <a:lnTo>
                    <a:pt x="0" y="0"/>
                  </a:lnTo>
                  <a:close/>
                  <a:moveTo>
                    <a:pt x="1290732" y="0"/>
                  </a:moveTo>
                  <a:lnTo>
                    <a:pt x="1449555" y="0"/>
                  </a:lnTo>
                  <a:lnTo>
                    <a:pt x="1449555" y="157948"/>
                  </a:lnTo>
                  <a:lnTo>
                    <a:pt x="1290732" y="157948"/>
                  </a:lnTo>
                  <a:lnTo>
                    <a:pt x="1290732" y="0"/>
                  </a:lnTo>
                  <a:close/>
                  <a:moveTo>
                    <a:pt x="1191396" y="0"/>
                  </a:moveTo>
                  <a:lnTo>
                    <a:pt x="1032573" y="0"/>
                  </a:lnTo>
                  <a:lnTo>
                    <a:pt x="1032573" y="157948"/>
                  </a:lnTo>
                  <a:lnTo>
                    <a:pt x="1191396" y="157948"/>
                  </a:lnTo>
                  <a:lnTo>
                    <a:pt x="1191396" y="0"/>
                  </a:lnTo>
                  <a:close/>
                  <a:moveTo>
                    <a:pt x="774414" y="0"/>
                  </a:moveTo>
                  <a:lnTo>
                    <a:pt x="933301" y="0"/>
                  </a:lnTo>
                  <a:lnTo>
                    <a:pt x="933301" y="157948"/>
                  </a:lnTo>
                  <a:lnTo>
                    <a:pt x="774414" y="157948"/>
                  </a:lnTo>
                  <a:lnTo>
                    <a:pt x="774414" y="0"/>
                  </a:lnTo>
                  <a:close/>
                  <a:moveTo>
                    <a:pt x="675142" y="0"/>
                  </a:moveTo>
                  <a:lnTo>
                    <a:pt x="516254" y="0"/>
                  </a:lnTo>
                  <a:lnTo>
                    <a:pt x="516254" y="157948"/>
                  </a:lnTo>
                  <a:lnTo>
                    <a:pt x="675142" y="157948"/>
                  </a:lnTo>
                  <a:lnTo>
                    <a:pt x="675142" y="0"/>
                  </a:lnTo>
                  <a:close/>
                  <a:moveTo>
                    <a:pt x="258159" y="0"/>
                  </a:moveTo>
                  <a:lnTo>
                    <a:pt x="416982" y="0"/>
                  </a:lnTo>
                  <a:lnTo>
                    <a:pt x="416982" y="157948"/>
                  </a:lnTo>
                  <a:lnTo>
                    <a:pt x="258159" y="157948"/>
                  </a:lnTo>
                  <a:lnTo>
                    <a:pt x="258159" y="0"/>
                  </a:lnTo>
                  <a:close/>
                  <a:moveTo>
                    <a:pt x="1653965" y="140679"/>
                  </a:moveTo>
                  <a:cubicBezTo>
                    <a:pt x="1653965" y="136470"/>
                    <a:pt x="1653647" y="132963"/>
                    <a:pt x="1652946" y="130151"/>
                  </a:cubicBezTo>
                  <a:lnTo>
                    <a:pt x="1631905" y="130151"/>
                  </a:lnTo>
                  <a:cubicBezTo>
                    <a:pt x="1632606" y="127166"/>
                    <a:pt x="1632925" y="123659"/>
                    <a:pt x="1632925" y="119622"/>
                  </a:cubicBezTo>
                  <a:cubicBezTo>
                    <a:pt x="1632925" y="115413"/>
                    <a:pt x="1632606" y="111899"/>
                    <a:pt x="1631905" y="109094"/>
                  </a:cubicBezTo>
                  <a:cubicBezTo>
                    <a:pt x="1632606" y="106109"/>
                    <a:pt x="1632925" y="102602"/>
                    <a:pt x="1632925" y="98565"/>
                  </a:cubicBezTo>
                  <a:cubicBezTo>
                    <a:pt x="1632925" y="94350"/>
                    <a:pt x="1632606" y="90842"/>
                    <a:pt x="1631905" y="88030"/>
                  </a:cubicBezTo>
                  <a:cubicBezTo>
                    <a:pt x="1632606" y="85052"/>
                    <a:pt x="1632925" y="81538"/>
                    <a:pt x="1632925" y="77501"/>
                  </a:cubicBezTo>
                  <a:cubicBezTo>
                    <a:pt x="1632925" y="73292"/>
                    <a:pt x="1632606" y="69778"/>
                    <a:pt x="1631905" y="66972"/>
                  </a:cubicBezTo>
                  <a:cubicBezTo>
                    <a:pt x="1632606" y="63988"/>
                    <a:pt x="1632925" y="60481"/>
                    <a:pt x="1632925" y="56444"/>
                  </a:cubicBezTo>
                  <a:cubicBezTo>
                    <a:pt x="1632925" y="52229"/>
                    <a:pt x="1632606" y="48721"/>
                    <a:pt x="1631905" y="45909"/>
                  </a:cubicBezTo>
                  <a:cubicBezTo>
                    <a:pt x="1632606" y="42931"/>
                    <a:pt x="1632925" y="39417"/>
                    <a:pt x="1632925" y="35380"/>
                  </a:cubicBezTo>
                  <a:cubicBezTo>
                    <a:pt x="1632925" y="31171"/>
                    <a:pt x="1632606" y="27658"/>
                    <a:pt x="1631905" y="24852"/>
                  </a:cubicBezTo>
                  <a:cubicBezTo>
                    <a:pt x="1632606" y="21867"/>
                    <a:pt x="1632925" y="18360"/>
                    <a:pt x="1632925" y="14323"/>
                  </a:cubicBezTo>
                  <a:cubicBezTo>
                    <a:pt x="1632925" y="10108"/>
                    <a:pt x="1632606" y="6601"/>
                    <a:pt x="1631905" y="3795"/>
                  </a:cubicBezTo>
                  <a:lnTo>
                    <a:pt x="1610801" y="3795"/>
                  </a:lnTo>
                  <a:cubicBezTo>
                    <a:pt x="1610099" y="6601"/>
                    <a:pt x="1609781" y="10108"/>
                    <a:pt x="1609781" y="14323"/>
                  </a:cubicBezTo>
                  <a:cubicBezTo>
                    <a:pt x="1609781" y="18360"/>
                    <a:pt x="1610099" y="21867"/>
                    <a:pt x="1610801" y="24852"/>
                  </a:cubicBezTo>
                  <a:lnTo>
                    <a:pt x="1595052" y="24852"/>
                  </a:lnTo>
                  <a:cubicBezTo>
                    <a:pt x="1594351" y="27658"/>
                    <a:pt x="1593969" y="31171"/>
                    <a:pt x="1593969" y="35380"/>
                  </a:cubicBezTo>
                  <a:cubicBezTo>
                    <a:pt x="1593969" y="39417"/>
                    <a:pt x="1594351" y="42931"/>
                    <a:pt x="1595052" y="45909"/>
                  </a:cubicBezTo>
                  <a:lnTo>
                    <a:pt x="1610801" y="45909"/>
                  </a:lnTo>
                  <a:cubicBezTo>
                    <a:pt x="1610099" y="48721"/>
                    <a:pt x="1609781" y="52229"/>
                    <a:pt x="1609781" y="56444"/>
                  </a:cubicBezTo>
                  <a:cubicBezTo>
                    <a:pt x="1609781" y="60481"/>
                    <a:pt x="1610099" y="63988"/>
                    <a:pt x="1610801" y="66972"/>
                  </a:cubicBezTo>
                  <a:cubicBezTo>
                    <a:pt x="1610099" y="69778"/>
                    <a:pt x="1609781" y="73292"/>
                    <a:pt x="1609781" y="77501"/>
                  </a:cubicBezTo>
                  <a:cubicBezTo>
                    <a:pt x="1609781" y="81538"/>
                    <a:pt x="1610099" y="85052"/>
                    <a:pt x="1610801" y="88030"/>
                  </a:cubicBezTo>
                  <a:cubicBezTo>
                    <a:pt x="1610099" y="90842"/>
                    <a:pt x="1609781" y="94350"/>
                    <a:pt x="1609781" y="98565"/>
                  </a:cubicBezTo>
                  <a:cubicBezTo>
                    <a:pt x="1609781" y="102602"/>
                    <a:pt x="1610099" y="106109"/>
                    <a:pt x="1610801" y="109094"/>
                  </a:cubicBezTo>
                  <a:cubicBezTo>
                    <a:pt x="1610099" y="111899"/>
                    <a:pt x="1609781" y="115413"/>
                    <a:pt x="1609781" y="119622"/>
                  </a:cubicBezTo>
                  <a:cubicBezTo>
                    <a:pt x="1609781" y="123659"/>
                    <a:pt x="1610099" y="127166"/>
                    <a:pt x="1610801" y="130151"/>
                  </a:cubicBezTo>
                  <a:lnTo>
                    <a:pt x="1589761" y="130151"/>
                  </a:lnTo>
                  <a:cubicBezTo>
                    <a:pt x="1589059" y="132963"/>
                    <a:pt x="1588740" y="136470"/>
                    <a:pt x="1588740" y="140679"/>
                  </a:cubicBezTo>
                  <a:cubicBezTo>
                    <a:pt x="1588740" y="144716"/>
                    <a:pt x="1589059" y="148230"/>
                    <a:pt x="1589761" y="151214"/>
                  </a:cubicBezTo>
                  <a:lnTo>
                    <a:pt x="1652946" y="151214"/>
                  </a:lnTo>
                  <a:cubicBezTo>
                    <a:pt x="1653647" y="148230"/>
                    <a:pt x="1653965" y="144716"/>
                    <a:pt x="1653965" y="140679"/>
                  </a:cubicBezTo>
                  <a:close/>
                  <a:moveTo>
                    <a:pt x="1739913" y="24852"/>
                  </a:moveTo>
                  <a:cubicBezTo>
                    <a:pt x="1740614" y="21867"/>
                    <a:pt x="1740932" y="18360"/>
                    <a:pt x="1740932" y="14323"/>
                  </a:cubicBezTo>
                  <a:cubicBezTo>
                    <a:pt x="1740932" y="10108"/>
                    <a:pt x="1740614" y="6601"/>
                    <a:pt x="1739913" y="3795"/>
                  </a:cubicBezTo>
                  <a:lnTo>
                    <a:pt x="1713580" y="3795"/>
                  </a:lnTo>
                  <a:cubicBezTo>
                    <a:pt x="1712878" y="6601"/>
                    <a:pt x="1712496" y="10108"/>
                    <a:pt x="1712496" y="14323"/>
                  </a:cubicBezTo>
                  <a:cubicBezTo>
                    <a:pt x="1712496" y="18360"/>
                    <a:pt x="1712878" y="21867"/>
                    <a:pt x="1713580" y="24852"/>
                  </a:cubicBezTo>
                  <a:lnTo>
                    <a:pt x="1700382" y="24852"/>
                  </a:lnTo>
                  <a:cubicBezTo>
                    <a:pt x="1699681" y="27658"/>
                    <a:pt x="1699362" y="31171"/>
                    <a:pt x="1699362" y="35380"/>
                  </a:cubicBezTo>
                  <a:cubicBezTo>
                    <a:pt x="1699362" y="39417"/>
                    <a:pt x="1699681" y="42931"/>
                    <a:pt x="1700382" y="45909"/>
                  </a:cubicBezTo>
                  <a:lnTo>
                    <a:pt x="1692540" y="45909"/>
                  </a:lnTo>
                  <a:cubicBezTo>
                    <a:pt x="1691838" y="48721"/>
                    <a:pt x="1691456" y="52229"/>
                    <a:pt x="1691456" y="56444"/>
                  </a:cubicBezTo>
                  <a:cubicBezTo>
                    <a:pt x="1691456" y="60481"/>
                    <a:pt x="1691838" y="63988"/>
                    <a:pt x="1692540" y="66972"/>
                  </a:cubicBezTo>
                  <a:cubicBezTo>
                    <a:pt x="1691838" y="69778"/>
                    <a:pt x="1691456" y="73292"/>
                    <a:pt x="1691456" y="77501"/>
                  </a:cubicBezTo>
                  <a:cubicBezTo>
                    <a:pt x="1691456" y="81538"/>
                    <a:pt x="1691838" y="85052"/>
                    <a:pt x="1692540" y="88030"/>
                  </a:cubicBezTo>
                  <a:cubicBezTo>
                    <a:pt x="1691838" y="90842"/>
                    <a:pt x="1691456" y="94350"/>
                    <a:pt x="1691456" y="98565"/>
                  </a:cubicBezTo>
                  <a:cubicBezTo>
                    <a:pt x="1691456" y="102602"/>
                    <a:pt x="1691838" y="106109"/>
                    <a:pt x="1692540" y="109094"/>
                  </a:cubicBezTo>
                  <a:lnTo>
                    <a:pt x="1700382" y="109094"/>
                  </a:lnTo>
                  <a:cubicBezTo>
                    <a:pt x="1699681" y="111899"/>
                    <a:pt x="1699362" y="115413"/>
                    <a:pt x="1699362" y="119622"/>
                  </a:cubicBezTo>
                  <a:cubicBezTo>
                    <a:pt x="1699362" y="123659"/>
                    <a:pt x="1699681" y="127166"/>
                    <a:pt x="1700382" y="130151"/>
                  </a:cubicBezTo>
                  <a:lnTo>
                    <a:pt x="1713580" y="130151"/>
                  </a:lnTo>
                  <a:cubicBezTo>
                    <a:pt x="1712878" y="132963"/>
                    <a:pt x="1712496" y="136470"/>
                    <a:pt x="1712496" y="140679"/>
                  </a:cubicBezTo>
                  <a:cubicBezTo>
                    <a:pt x="1712496" y="144716"/>
                    <a:pt x="1712878" y="148230"/>
                    <a:pt x="1713580" y="151214"/>
                  </a:cubicBezTo>
                  <a:lnTo>
                    <a:pt x="1739913" y="151214"/>
                  </a:lnTo>
                  <a:cubicBezTo>
                    <a:pt x="1740614" y="148230"/>
                    <a:pt x="1740932" y="144716"/>
                    <a:pt x="1740932" y="140679"/>
                  </a:cubicBezTo>
                  <a:cubicBezTo>
                    <a:pt x="1740932" y="136470"/>
                    <a:pt x="1740614" y="132963"/>
                    <a:pt x="1739913" y="130151"/>
                  </a:cubicBezTo>
                  <a:lnTo>
                    <a:pt x="1753047" y="130151"/>
                  </a:lnTo>
                  <a:cubicBezTo>
                    <a:pt x="1753748" y="127166"/>
                    <a:pt x="1754131" y="123659"/>
                    <a:pt x="1754131" y="119622"/>
                  </a:cubicBezTo>
                  <a:cubicBezTo>
                    <a:pt x="1754131" y="115413"/>
                    <a:pt x="1753748" y="111899"/>
                    <a:pt x="1753047" y="109094"/>
                  </a:cubicBezTo>
                  <a:lnTo>
                    <a:pt x="1760953" y="109094"/>
                  </a:lnTo>
                  <a:cubicBezTo>
                    <a:pt x="1761654" y="106109"/>
                    <a:pt x="1761973" y="102602"/>
                    <a:pt x="1761973" y="98565"/>
                  </a:cubicBezTo>
                  <a:cubicBezTo>
                    <a:pt x="1761973" y="94350"/>
                    <a:pt x="1761654" y="90842"/>
                    <a:pt x="1760953" y="88030"/>
                  </a:cubicBezTo>
                  <a:cubicBezTo>
                    <a:pt x="1761654" y="85052"/>
                    <a:pt x="1761973" y="81538"/>
                    <a:pt x="1761973" y="77501"/>
                  </a:cubicBezTo>
                  <a:cubicBezTo>
                    <a:pt x="1761973" y="73292"/>
                    <a:pt x="1761654" y="69778"/>
                    <a:pt x="1760953" y="66972"/>
                  </a:cubicBezTo>
                  <a:cubicBezTo>
                    <a:pt x="1761654" y="63988"/>
                    <a:pt x="1761973" y="60481"/>
                    <a:pt x="1761973" y="56444"/>
                  </a:cubicBezTo>
                  <a:cubicBezTo>
                    <a:pt x="1761973" y="52229"/>
                    <a:pt x="1761654" y="48721"/>
                    <a:pt x="1760953" y="45909"/>
                  </a:cubicBezTo>
                  <a:lnTo>
                    <a:pt x="1753047" y="45909"/>
                  </a:lnTo>
                  <a:cubicBezTo>
                    <a:pt x="1753748" y="42931"/>
                    <a:pt x="1754131" y="39417"/>
                    <a:pt x="1754131" y="35380"/>
                  </a:cubicBezTo>
                  <a:cubicBezTo>
                    <a:pt x="1754131" y="31171"/>
                    <a:pt x="1753748" y="27658"/>
                    <a:pt x="1753047" y="24852"/>
                  </a:cubicBezTo>
                  <a:lnTo>
                    <a:pt x="1739913" y="24852"/>
                  </a:lnTo>
                  <a:close/>
                  <a:moveTo>
                    <a:pt x="1739913" y="24852"/>
                  </a:moveTo>
                  <a:cubicBezTo>
                    <a:pt x="1739211" y="27658"/>
                    <a:pt x="1738829" y="31171"/>
                    <a:pt x="1738829" y="35380"/>
                  </a:cubicBezTo>
                  <a:cubicBezTo>
                    <a:pt x="1738829" y="39417"/>
                    <a:pt x="1739211" y="42931"/>
                    <a:pt x="1739913" y="45909"/>
                  </a:cubicBezTo>
                  <a:cubicBezTo>
                    <a:pt x="1739211" y="48721"/>
                    <a:pt x="1738829" y="52229"/>
                    <a:pt x="1738829" y="56444"/>
                  </a:cubicBezTo>
                  <a:cubicBezTo>
                    <a:pt x="1738829" y="60481"/>
                    <a:pt x="1739211" y="63988"/>
                    <a:pt x="1739913" y="66972"/>
                  </a:cubicBezTo>
                  <a:cubicBezTo>
                    <a:pt x="1739211" y="69778"/>
                    <a:pt x="1738829" y="73292"/>
                    <a:pt x="1738829" y="77501"/>
                  </a:cubicBezTo>
                  <a:cubicBezTo>
                    <a:pt x="1738829" y="81538"/>
                    <a:pt x="1739211" y="85052"/>
                    <a:pt x="1739913" y="88030"/>
                  </a:cubicBezTo>
                  <a:cubicBezTo>
                    <a:pt x="1739211" y="90842"/>
                    <a:pt x="1738829" y="94350"/>
                    <a:pt x="1738829" y="98565"/>
                  </a:cubicBezTo>
                  <a:cubicBezTo>
                    <a:pt x="1738829" y="102602"/>
                    <a:pt x="1739211" y="106109"/>
                    <a:pt x="1739913" y="109094"/>
                  </a:cubicBezTo>
                  <a:cubicBezTo>
                    <a:pt x="1739211" y="111899"/>
                    <a:pt x="1738829" y="115413"/>
                    <a:pt x="1738829" y="119622"/>
                  </a:cubicBezTo>
                  <a:cubicBezTo>
                    <a:pt x="1738829" y="123659"/>
                    <a:pt x="1739211" y="127166"/>
                    <a:pt x="1739913" y="130151"/>
                  </a:cubicBezTo>
                  <a:lnTo>
                    <a:pt x="1713580" y="130151"/>
                  </a:lnTo>
                  <a:cubicBezTo>
                    <a:pt x="1714282" y="127166"/>
                    <a:pt x="1714600" y="123659"/>
                    <a:pt x="1714600" y="119622"/>
                  </a:cubicBezTo>
                  <a:cubicBezTo>
                    <a:pt x="1714600" y="115413"/>
                    <a:pt x="1714282" y="111899"/>
                    <a:pt x="1713580" y="109094"/>
                  </a:cubicBezTo>
                  <a:cubicBezTo>
                    <a:pt x="1714282" y="106109"/>
                    <a:pt x="1714600" y="102602"/>
                    <a:pt x="1714600" y="98565"/>
                  </a:cubicBezTo>
                  <a:cubicBezTo>
                    <a:pt x="1714600" y="94350"/>
                    <a:pt x="1714282" y="90842"/>
                    <a:pt x="1713580" y="88030"/>
                  </a:cubicBezTo>
                  <a:cubicBezTo>
                    <a:pt x="1714282" y="85052"/>
                    <a:pt x="1714600" y="81538"/>
                    <a:pt x="1714600" y="77501"/>
                  </a:cubicBezTo>
                  <a:cubicBezTo>
                    <a:pt x="1714600" y="73292"/>
                    <a:pt x="1714282" y="69778"/>
                    <a:pt x="1713580" y="66972"/>
                  </a:cubicBezTo>
                  <a:cubicBezTo>
                    <a:pt x="1714282" y="63988"/>
                    <a:pt x="1714600" y="60481"/>
                    <a:pt x="1714600" y="56444"/>
                  </a:cubicBezTo>
                  <a:cubicBezTo>
                    <a:pt x="1714600" y="52229"/>
                    <a:pt x="1714282" y="48721"/>
                    <a:pt x="1713580" y="45909"/>
                  </a:cubicBezTo>
                  <a:cubicBezTo>
                    <a:pt x="1714282" y="42931"/>
                    <a:pt x="1714600" y="39417"/>
                    <a:pt x="1714600" y="35380"/>
                  </a:cubicBezTo>
                  <a:cubicBezTo>
                    <a:pt x="1714600" y="31171"/>
                    <a:pt x="1714282" y="27658"/>
                    <a:pt x="1713580" y="24852"/>
                  </a:cubicBezTo>
                  <a:lnTo>
                    <a:pt x="1739913" y="24852"/>
                  </a:lnTo>
                  <a:close/>
                  <a:moveTo>
                    <a:pt x="1845242" y="24852"/>
                  </a:moveTo>
                  <a:cubicBezTo>
                    <a:pt x="1845943" y="21867"/>
                    <a:pt x="1846326" y="18360"/>
                    <a:pt x="1846326" y="14323"/>
                  </a:cubicBezTo>
                  <a:cubicBezTo>
                    <a:pt x="1846326" y="10108"/>
                    <a:pt x="1845943" y="6601"/>
                    <a:pt x="1845242" y="3795"/>
                  </a:cubicBezTo>
                  <a:lnTo>
                    <a:pt x="1818973" y="3795"/>
                  </a:lnTo>
                  <a:cubicBezTo>
                    <a:pt x="1818272" y="6601"/>
                    <a:pt x="1817890" y="10108"/>
                    <a:pt x="1817890" y="14323"/>
                  </a:cubicBezTo>
                  <a:cubicBezTo>
                    <a:pt x="1817890" y="18360"/>
                    <a:pt x="1818272" y="21867"/>
                    <a:pt x="1818973" y="24852"/>
                  </a:cubicBezTo>
                  <a:lnTo>
                    <a:pt x="1805775" y="24852"/>
                  </a:lnTo>
                  <a:cubicBezTo>
                    <a:pt x="1805074" y="27658"/>
                    <a:pt x="1804755" y="31171"/>
                    <a:pt x="1804755" y="35380"/>
                  </a:cubicBezTo>
                  <a:cubicBezTo>
                    <a:pt x="1804755" y="39417"/>
                    <a:pt x="1805074" y="42931"/>
                    <a:pt x="1805775" y="45909"/>
                  </a:cubicBezTo>
                  <a:lnTo>
                    <a:pt x="1797869" y="45909"/>
                  </a:lnTo>
                  <a:cubicBezTo>
                    <a:pt x="1797168" y="48721"/>
                    <a:pt x="1796849" y="52229"/>
                    <a:pt x="1796849" y="56444"/>
                  </a:cubicBezTo>
                  <a:cubicBezTo>
                    <a:pt x="1796849" y="60481"/>
                    <a:pt x="1797168" y="63988"/>
                    <a:pt x="1797869" y="66972"/>
                  </a:cubicBezTo>
                  <a:cubicBezTo>
                    <a:pt x="1797168" y="69778"/>
                    <a:pt x="1796849" y="73292"/>
                    <a:pt x="1796849" y="77501"/>
                  </a:cubicBezTo>
                  <a:cubicBezTo>
                    <a:pt x="1796849" y="81538"/>
                    <a:pt x="1797168" y="85052"/>
                    <a:pt x="1797869" y="88030"/>
                  </a:cubicBezTo>
                  <a:cubicBezTo>
                    <a:pt x="1797168" y="90842"/>
                    <a:pt x="1796849" y="94350"/>
                    <a:pt x="1796849" y="98565"/>
                  </a:cubicBezTo>
                  <a:cubicBezTo>
                    <a:pt x="1796849" y="102602"/>
                    <a:pt x="1797168" y="106109"/>
                    <a:pt x="1797869" y="109094"/>
                  </a:cubicBezTo>
                  <a:lnTo>
                    <a:pt x="1805775" y="109094"/>
                  </a:lnTo>
                  <a:cubicBezTo>
                    <a:pt x="1805074" y="111899"/>
                    <a:pt x="1804755" y="115413"/>
                    <a:pt x="1804755" y="119622"/>
                  </a:cubicBezTo>
                  <a:cubicBezTo>
                    <a:pt x="1804755" y="123659"/>
                    <a:pt x="1805074" y="127166"/>
                    <a:pt x="1805775" y="130151"/>
                  </a:cubicBezTo>
                  <a:lnTo>
                    <a:pt x="1818973" y="130151"/>
                  </a:lnTo>
                  <a:cubicBezTo>
                    <a:pt x="1818272" y="132963"/>
                    <a:pt x="1817890" y="136470"/>
                    <a:pt x="1817890" y="140679"/>
                  </a:cubicBezTo>
                  <a:cubicBezTo>
                    <a:pt x="1817890" y="144716"/>
                    <a:pt x="1818272" y="148230"/>
                    <a:pt x="1818973" y="151214"/>
                  </a:cubicBezTo>
                  <a:lnTo>
                    <a:pt x="1845242" y="151214"/>
                  </a:lnTo>
                  <a:cubicBezTo>
                    <a:pt x="1845943" y="148230"/>
                    <a:pt x="1846326" y="144716"/>
                    <a:pt x="1846326" y="140679"/>
                  </a:cubicBezTo>
                  <a:cubicBezTo>
                    <a:pt x="1846326" y="136470"/>
                    <a:pt x="1845943" y="132963"/>
                    <a:pt x="1845242" y="130151"/>
                  </a:cubicBezTo>
                  <a:lnTo>
                    <a:pt x="1858440" y="130151"/>
                  </a:lnTo>
                  <a:cubicBezTo>
                    <a:pt x="1859141" y="127166"/>
                    <a:pt x="1859460" y="123659"/>
                    <a:pt x="1859460" y="119622"/>
                  </a:cubicBezTo>
                  <a:cubicBezTo>
                    <a:pt x="1859460" y="115413"/>
                    <a:pt x="1859141" y="111899"/>
                    <a:pt x="1858440" y="109094"/>
                  </a:cubicBezTo>
                  <a:lnTo>
                    <a:pt x="1866346" y="109094"/>
                  </a:lnTo>
                  <a:cubicBezTo>
                    <a:pt x="1867047" y="106109"/>
                    <a:pt x="1867366" y="102602"/>
                    <a:pt x="1867366" y="98565"/>
                  </a:cubicBezTo>
                  <a:cubicBezTo>
                    <a:pt x="1867366" y="94350"/>
                    <a:pt x="1867047" y="90842"/>
                    <a:pt x="1866346" y="88030"/>
                  </a:cubicBezTo>
                  <a:cubicBezTo>
                    <a:pt x="1867047" y="85052"/>
                    <a:pt x="1867366" y="81538"/>
                    <a:pt x="1867366" y="77501"/>
                  </a:cubicBezTo>
                  <a:cubicBezTo>
                    <a:pt x="1867366" y="73292"/>
                    <a:pt x="1867047" y="69778"/>
                    <a:pt x="1866346" y="66972"/>
                  </a:cubicBezTo>
                  <a:cubicBezTo>
                    <a:pt x="1867047" y="63988"/>
                    <a:pt x="1867366" y="60481"/>
                    <a:pt x="1867366" y="56444"/>
                  </a:cubicBezTo>
                  <a:cubicBezTo>
                    <a:pt x="1867366" y="52229"/>
                    <a:pt x="1867047" y="48721"/>
                    <a:pt x="1866346" y="45909"/>
                  </a:cubicBezTo>
                  <a:lnTo>
                    <a:pt x="1858440" y="45909"/>
                  </a:lnTo>
                  <a:cubicBezTo>
                    <a:pt x="1859141" y="42931"/>
                    <a:pt x="1859460" y="39417"/>
                    <a:pt x="1859460" y="35380"/>
                  </a:cubicBezTo>
                  <a:cubicBezTo>
                    <a:pt x="1859460" y="31171"/>
                    <a:pt x="1859141" y="27658"/>
                    <a:pt x="1858440" y="24852"/>
                  </a:cubicBezTo>
                  <a:lnTo>
                    <a:pt x="1845242" y="24852"/>
                  </a:lnTo>
                  <a:close/>
                  <a:moveTo>
                    <a:pt x="1845242" y="24852"/>
                  </a:moveTo>
                  <a:cubicBezTo>
                    <a:pt x="1844540" y="27658"/>
                    <a:pt x="1844222" y="31171"/>
                    <a:pt x="1844222" y="35380"/>
                  </a:cubicBezTo>
                  <a:cubicBezTo>
                    <a:pt x="1844222" y="39417"/>
                    <a:pt x="1844540" y="42931"/>
                    <a:pt x="1845242" y="45909"/>
                  </a:cubicBezTo>
                  <a:cubicBezTo>
                    <a:pt x="1844540" y="48721"/>
                    <a:pt x="1844222" y="52229"/>
                    <a:pt x="1844222" y="56444"/>
                  </a:cubicBezTo>
                  <a:cubicBezTo>
                    <a:pt x="1844222" y="60481"/>
                    <a:pt x="1844540" y="63988"/>
                    <a:pt x="1845242" y="66972"/>
                  </a:cubicBezTo>
                  <a:cubicBezTo>
                    <a:pt x="1844540" y="69778"/>
                    <a:pt x="1844222" y="73292"/>
                    <a:pt x="1844222" y="77501"/>
                  </a:cubicBezTo>
                  <a:cubicBezTo>
                    <a:pt x="1844222" y="81538"/>
                    <a:pt x="1844540" y="85052"/>
                    <a:pt x="1845242" y="88030"/>
                  </a:cubicBezTo>
                  <a:cubicBezTo>
                    <a:pt x="1844540" y="90842"/>
                    <a:pt x="1844222" y="94350"/>
                    <a:pt x="1844222" y="98565"/>
                  </a:cubicBezTo>
                  <a:cubicBezTo>
                    <a:pt x="1844222" y="102602"/>
                    <a:pt x="1844540" y="106109"/>
                    <a:pt x="1845242" y="109094"/>
                  </a:cubicBezTo>
                  <a:cubicBezTo>
                    <a:pt x="1844540" y="111899"/>
                    <a:pt x="1844222" y="115413"/>
                    <a:pt x="1844222" y="119622"/>
                  </a:cubicBezTo>
                  <a:cubicBezTo>
                    <a:pt x="1844222" y="123659"/>
                    <a:pt x="1844540" y="127166"/>
                    <a:pt x="1845242" y="130151"/>
                  </a:cubicBezTo>
                  <a:lnTo>
                    <a:pt x="1818973" y="130151"/>
                  </a:lnTo>
                  <a:cubicBezTo>
                    <a:pt x="1819674" y="127166"/>
                    <a:pt x="1819993" y="123659"/>
                    <a:pt x="1819993" y="119622"/>
                  </a:cubicBezTo>
                  <a:cubicBezTo>
                    <a:pt x="1819993" y="115413"/>
                    <a:pt x="1819674" y="111899"/>
                    <a:pt x="1818973" y="109094"/>
                  </a:cubicBezTo>
                  <a:cubicBezTo>
                    <a:pt x="1819674" y="106109"/>
                    <a:pt x="1819993" y="102602"/>
                    <a:pt x="1819993" y="98565"/>
                  </a:cubicBezTo>
                  <a:cubicBezTo>
                    <a:pt x="1819993" y="94350"/>
                    <a:pt x="1819674" y="90842"/>
                    <a:pt x="1818973" y="88030"/>
                  </a:cubicBezTo>
                  <a:cubicBezTo>
                    <a:pt x="1819674" y="85052"/>
                    <a:pt x="1819993" y="81538"/>
                    <a:pt x="1819993" y="77501"/>
                  </a:cubicBezTo>
                  <a:cubicBezTo>
                    <a:pt x="1819993" y="73292"/>
                    <a:pt x="1819674" y="69778"/>
                    <a:pt x="1818973" y="66972"/>
                  </a:cubicBezTo>
                  <a:cubicBezTo>
                    <a:pt x="1819674" y="63988"/>
                    <a:pt x="1819993" y="60481"/>
                    <a:pt x="1819993" y="56444"/>
                  </a:cubicBezTo>
                  <a:cubicBezTo>
                    <a:pt x="1819993" y="52229"/>
                    <a:pt x="1819674" y="48721"/>
                    <a:pt x="1818973" y="45909"/>
                  </a:cubicBezTo>
                  <a:cubicBezTo>
                    <a:pt x="1819674" y="42931"/>
                    <a:pt x="1819993" y="39417"/>
                    <a:pt x="1819993" y="35380"/>
                  </a:cubicBezTo>
                  <a:cubicBezTo>
                    <a:pt x="1819993" y="31171"/>
                    <a:pt x="1819674" y="27658"/>
                    <a:pt x="1818973" y="24852"/>
                  </a:cubicBezTo>
                  <a:lnTo>
                    <a:pt x="1845242" y="24852"/>
                  </a:lnTo>
                  <a:close/>
                  <a:moveTo>
                    <a:pt x="1934631" y="98565"/>
                  </a:moveTo>
                  <a:cubicBezTo>
                    <a:pt x="1934631" y="94350"/>
                    <a:pt x="1934249" y="90842"/>
                    <a:pt x="1933548" y="88030"/>
                  </a:cubicBezTo>
                  <a:lnTo>
                    <a:pt x="1945407" y="88030"/>
                  </a:lnTo>
                  <a:cubicBezTo>
                    <a:pt x="1946108" y="85052"/>
                    <a:pt x="1946427" y="81538"/>
                    <a:pt x="1946427" y="77501"/>
                  </a:cubicBezTo>
                  <a:cubicBezTo>
                    <a:pt x="1946427" y="73292"/>
                    <a:pt x="1946108" y="69778"/>
                    <a:pt x="1945407" y="66972"/>
                  </a:cubicBezTo>
                  <a:lnTo>
                    <a:pt x="1957266" y="66972"/>
                  </a:lnTo>
                  <a:cubicBezTo>
                    <a:pt x="1957967" y="63988"/>
                    <a:pt x="1958287" y="60481"/>
                    <a:pt x="1958287" y="56444"/>
                  </a:cubicBezTo>
                  <a:cubicBezTo>
                    <a:pt x="1958287" y="52229"/>
                    <a:pt x="1957967" y="48721"/>
                    <a:pt x="1957266" y="45909"/>
                  </a:cubicBezTo>
                  <a:lnTo>
                    <a:pt x="1967786" y="45909"/>
                  </a:lnTo>
                  <a:cubicBezTo>
                    <a:pt x="1968488" y="42931"/>
                    <a:pt x="1968806" y="39417"/>
                    <a:pt x="1968806" y="35380"/>
                  </a:cubicBezTo>
                  <a:cubicBezTo>
                    <a:pt x="1968806" y="31171"/>
                    <a:pt x="1968488" y="27658"/>
                    <a:pt x="1967786" y="24852"/>
                  </a:cubicBezTo>
                  <a:lnTo>
                    <a:pt x="1979582" y="24852"/>
                  </a:lnTo>
                  <a:cubicBezTo>
                    <a:pt x="1980283" y="21867"/>
                    <a:pt x="1980665" y="18360"/>
                    <a:pt x="1980665" y="14323"/>
                  </a:cubicBezTo>
                  <a:cubicBezTo>
                    <a:pt x="1980665" y="10108"/>
                    <a:pt x="1980283" y="6601"/>
                    <a:pt x="1979582" y="3795"/>
                  </a:cubicBezTo>
                  <a:lnTo>
                    <a:pt x="1963833" y="3795"/>
                  </a:lnTo>
                  <a:cubicBezTo>
                    <a:pt x="1963131" y="6601"/>
                    <a:pt x="1962749" y="10108"/>
                    <a:pt x="1962749" y="14323"/>
                  </a:cubicBezTo>
                  <a:cubicBezTo>
                    <a:pt x="1962749" y="18360"/>
                    <a:pt x="1963131" y="21867"/>
                    <a:pt x="1963833" y="24852"/>
                  </a:cubicBezTo>
                  <a:lnTo>
                    <a:pt x="1951974" y="24852"/>
                  </a:lnTo>
                  <a:cubicBezTo>
                    <a:pt x="1951272" y="27658"/>
                    <a:pt x="1950890" y="31171"/>
                    <a:pt x="1950890" y="35380"/>
                  </a:cubicBezTo>
                  <a:cubicBezTo>
                    <a:pt x="1950890" y="39417"/>
                    <a:pt x="1951272" y="42931"/>
                    <a:pt x="1951974" y="45909"/>
                  </a:cubicBezTo>
                  <a:lnTo>
                    <a:pt x="1941454" y="45909"/>
                  </a:lnTo>
                  <a:cubicBezTo>
                    <a:pt x="1940753" y="48721"/>
                    <a:pt x="1940370" y="52229"/>
                    <a:pt x="1940370" y="56444"/>
                  </a:cubicBezTo>
                  <a:cubicBezTo>
                    <a:pt x="1940370" y="60481"/>
                    <a:pt x="1940753" y="63988"/>
                    <a:pt x="1941454" y="66972"/>
                  </a:cubicBezTo>
                  <a:lnTo>
                    <a:pt x="1929595" y="66972"/>
                  </a:lnTo>
                  <a:cubicBezTo>
                    <a:pt x="1928893" y="69778"/>
                    <a:pt x="1928575" y="73292"/>
                    <a:pt x="1928575" y="77501"/>
                  </a:cubicBezTo>
                  <a:cubicBezTo>
                    <a:pt x="1928575" y="81538"/>
                    <a:pt x="1928893" y="85052"/>
                    <a:pt x="1929595" y="88030"/>
                  </a:cubicBezTo>
                  <a:lnTo>
                    <a:pt x="1917735" y="88030"/>
                  </a:lnTo>
                  <a:cubicBezTo>
                    <a:pt x="1917034" y="90842"/>
                    <a:pt x="1916716" y="94350"/>
                    <a:pt x="1916716" y="98565"/>
                  </a:cubicBezTo>
                  <a:cubicBezTo>
                    <a:pt x="1916716" y="102602"/>
                    <a:pt x="1917034" y="106109"/>
                    <a:pt x="1917735" y="109094"/>
                  </a:cubicBezTo>
                  <a:lnTo>
                    <a:pt x="1907216" y="109094"/>
                  </a:lnTo>
                  <a:cubicBezTo>
                    <a:pt x="1906514" y="111899"/>
                    <a:pt x="1906195" y="115413"/>
                    <a:pt x="1906195" y="119622"/>
                  </a:cubicBezTo>
                  <a:cubicBezTo>
                    <a:pt x="1906195" y="123659"/>
                    <a:pt x="1906514" y="127166"/>
                    <a:pt x="1907216" y="130151"/>
                  </a:cubicBezTo>
                  <a:lnTo>
                    <a:pt x="1895356" y="130151"/>
                  </a:lnTo>
                  <a:cubicBezTo>
                    <a:pt x="1894655" y="132963"/>
                    <a:pt x="1894336" y="136470"/>
                    <a:pt x="1894336" y="140679"/>
                  </a:cubicBezTo>
                  <a:cubicBezTo>
                    <a:pt x="1894336" y="144716"/>
                    <a:pt x="1894655" y="148230"/>
                    <a:pt x="1895356" y="151214"/>
                  </a:cubicBezTo>
                  <a:lnTo>
                    <a:pt x="1911169" y="151214"/>
                  </a:lnTo>
                  <a:cubicBezTo>
                    <a:pt x="1911870" y="148230"/>
                    <a:pt x="1912252" y="144716"/>
                    <a:pt x="1912252" y="140679"/>
                  </a:cubicBezTo>
                  <a:cubicBezTo>
                    <a:pt x="1912252" y="136470"/>
                    <a:pt x="1911870" y="132963"/>
                    <a:pt x="1911169" y="130151"/>
                  </a:cubicBezTo>
                  <a:lnTo>
                    <a:pt x="1923028" y="130151"/>
                  </a:lnTo>
                  <a:cubicBezTo>
                    <a:pt x="1923729" y="127166"/>
                    <a:pt x="1924047" y="123659"/>
                    <a:pt x="1924047" y="119622"/>
                  </a:cubicBezTo>
                  <a:cubicBezTo>
                    <a:pt x="1924047" y="115413"/>
                    <a:pt x="1923729" y="111899"/>
                    <a:pt x="1923028" y="109094"/>
                  </a:cubicBezTo>
                  <a:lnTo>
                    <a:pt x="1933548" y="109094"/>
                  </a:lnTo>
                  <a:cubicBezTo>
                    <a:pt x="1934249" y="106109"/>
                    <a:pt x="1934631" y="102602"/>
                    <a:pt x="1934631" y="98565"/>
                  </a:cubicBezTo>
                  <a:close/>
                  <a:moveTo>
                    <a:pt x="1894336" y="35380"/>
                  </a:moveTo>
                  <a:cubicBezTo>
                    <a:pt x="1894336" y="39417"/>
                    <a:pt x="1894655" y="42931"/>
                    <a:pt x="1895356" y="45909"/>
                  </a:cubicBezTo>
                  <a:lnTo>
                    <a:pt x="1904601" y="45909"/>
                  </a:lnTo>
                  <a:cubicBezTo>
                    <a:pt x="1903900" y="48721"/>
                    <a:pt x="1903517" y="52229"/>
                    <a:pt x="1903517" y="56444"/>
                  </a:cubicBezTo>
                  <a:cubicBezTo>
                    <a:pt x="1903517" y="60481"/>
                    <a:pt x="1903900" y="63988"/>
                    <a:pt x="1904601" y="66972"/>
                  </a:cubicBezTo>
                  <a:lnTo>
                    <a:pt x="1925641" y="66972"/>
                  </a:lnTo>
                  <a:cubicBezTo>
                    <a:pt x="1926343" y="63988"/>
                    <a:pt x="1926725" y="60481"/>
                    <a:pt x="1926725" y="56444"/>
                  </a:cubicBezTo>
                  <a:cubicBezTo>
                    <a:pt x="1926725" y="52229"/>
                    <a:pt x="1926343" y="48721"/>
                    <a:pt x="1925641" y="45909"/>
                  </a:cubicBezTo>
                  <a:lnTo>
                    <a:pt x="1934887" y="45909"/>
                  </a:lnTo>
                  <a:cubicBezTo>
                    <a:pt x="1935588" y="42931"/>
                    <a:pt x="1935907" y="39417"/>
                    <a:pt x="1935907" y="35380"/>
                  </a:cubicBezTo>
                  <a:cubicBezTo>
                    <a:pt x="1935907" y="31171"/>
                    <a:pt x="1935588" y="27658"/>
                    <a:pt x="1934887" y="24852"/>
                  </a:cubicBezTo>
                  <a:lnTo>
                    <a:pt x="1925641" y="24852"/>
                  </a:lnTo>
                  <a:cubicBezTo>
                    <a:pt x="1926343" y="21867"/>
                    <a:pt x="1926725" y="18360"/>
                    <a:pt x="1926725" y="14323"/>
                  </a:cubicBezTo>
                  <a:cubicBezTo>
                    <a:pt x="1926725" y="10108"/>
                    <a:pt x="1926343" y="6601"/>
                    <a:pt x="1925641" y="3795"/>
                  </a:cubicBezTo>
                  <a:lnTo>
                    <a:pt x="1904601" y="3795"/>
                  </a:lnTo>
                  <a:cubicBezTo>
                    <a:pt x="1903900" y="6601"/>
                    <a:pt x="1903517" y="10108"/>
                    <a:pt x="1903517" y="14323"/>
                  </a:cubicBezTo>
                  <a:cubicBezTo>
                    <a:pt x="1903517" y="18360"/>
                    <a:pt x="1903900" y="21867"/>
                    <a:pt x="1904601" y="24852"/>
                  </a:cubicBezTo>
                  <a:lnTo>
                    <a:pt x="1895356" y="24852"/>
                  </a:lnTo>
                  <a:cubicBezTo>
                    <a:pt x="1894655" y="27658"/>
                    <a:pt x="1894336" y="31171"/>
                    <a:pt x="1894336" y="35380"/>
                  </a:cubicBezTo>
                  <a:close/>
                  <a:moveTo>
                    <a:pt x="1912252" y="35380"/>
                  </a:moveTo>
                  <a:cubicBezTo>
                    <a:pt x="1912252" y="31171"/>
                    <a:pt x="1911870" y="27658"/>
                    <a:pt x="1911169" y="24852"/>
                  </a:cubicBezTo>
                  <a:lnTo>
                    <a:pt x="1919075" y="24852"/>
                  </a:lnTo>
                  <a:cubicBezTo>
                    <a:pt x="1918373" y="27658"/>
                    <a:pt x="1917991" y="31171"/>
                    <a:pt x="1917991" y="35380"/>
                  </a:cubicBezTo>
                  <a:cubicBezTo>
                    <a:pt x="1917991" y="39417"/>
                    <a:pt x="1918373" y="42931"/>
                    <a:pt x="1919075" y="45909"/>
                  </a:cubicBezTo>
                  <a:lnTo>
                    <a:pt x="1911169" y="45909"/>
                  </a:lnTo>
                  <a:cubicBezTo>
                    <a:pt x="1911870" y="42931"/>
                    <a:pt x="1912252" y="39417"/>
                    <a:pt x="1912252" y="35380"/>
                  </a:cubicBezTo>
                  <a:close/>
                  <a:moveTo>
                    <a:pt x="1980665" y="119622"/>
                  </a:moveTo>
                  <a:cubicBezTo>
                    <a:pt x="1980665" y="115413"/>
                    <a:pt x="1980283" y="111899"/>
                    <a:pt x="1979582" y="109094"/>
                  </a:cubicBezTo>
                  <a:lnTo>
                    <a:pt x="1970400" y="109094"/>
                  </a:lnTo>
                  <a:cubicBezTo>
                    <a:pt x="1971101" y="106109"/>
                    <a:pt x="1971420" y="102602"/>
                    <a:pt x="1971420" y="98565"/>
                  </a:cubicBezTo>
                  <a:cubicBezTo>
                    <a:pt x="1971420" y="94350"/>
                    <a:pt x="1971101" y="90842"/>
                    <a:pt x="1970400" y="88030"/>
                  </a:cubicBezTo>
                  <a:lnTo>
                    <a:pt x="1949360" y="88030"/>
                  </a:lnTo>
                  <a:cubicBezTo>
                    <a:pt x="1948659" y="90842"/>
                    <a:pt x="1948276" y="94350"/>
                    <a:pt x="1948276" y="98565"/>
                  </a:cubicBezTo>
                  <a:cubicBezTo>
                    <a:pt x="1948276" y="102602"/>
                    <a:pt x="1948659" y="106109"/>
                    <a:pt x="1949360" y="109094"/>
                  </a:cubicBezTo>
                  <a:lnTo>
                    <a:pt x="1940115" y="109094"/>
                  </a:lnTo>
                  <a:cubicBezTo>
                    <a:pt x="1939413" y="111899"/>
                    <a:pt x="1939095" y="115413"/>
                    <a:pt x="1939095" y="119622"/>
                  </a:cubicBezTo>
                  <a:cubicBezTo>
                    <a:pt x="1939095" y="123659"/>
                    <a:pt x="1939413" y="127166"/>
                    <a:pt x="1940115" y="130151"/>
                  </a:cubicBezTo>
                  <a:lnTo>
                    <a:pt x="1949360" y="130151"/>
                  </a:lnTo>
                  <a:cubicBezTo>
                    <a:pt x="1948659" y="132963"/>
                    <a:pt x="1948276" y="136470"/>
                    <a:pt x="1948276" y="140679"/>
                  </a:cubicBezTo>
                  <a:cubicBezTo>
                    <a:pt x="1948276" y="144716"/>
                    <a:pt x="1948659" y="148230"/>
                    <a:pt x="1949360" y="151214"/>
                  </a:cubicBezTo>
                  <a:lnTo>
                    <a:pt x="1970400" y="151214"/>
                  </a:lnTo>
                  <a:cubicBezTo>
                    <a:pt x="1971101" y="148230"/>
                    <a:pt x="1971420" y="144716"/>
                    <a:pt x="1971420" y="140679"/>
                  </a:cubicBezTo>
                  <a:cubicBezTo>
                    <a:pt x="1971420" y="136470"/>
                    <a:pt x="1971101" y="132963"/>
                    <a:pt x="1970400" y="130151"/>
                  </a:cubicBezTo>
                  <a:lnTo>
                    <a:pt x="1979582" y="130151"/>
                  </a:lnTo>
                  <a:cubicBezTo>
                    <a:pt x="1980283" y="127166"/>
                    <a:pt x="1980665" y="123659"/>
                    <a:pt x="1980665" y="119622"/>
                  </a:cubicBezTo>
                  <a:close/>
                  <a:moveTo>
                    <a:pt x="1962749" y="119622"/>
                  </a:moveTo>
                  <a:cubicBezTo>
                    <a:pt x="1962749" y="123659"/>
                    <a:pt x="1963131" y="127166"/>
                    <a:pt x="1963833" y="130151"/>
                  </a:cubicBezTo>
                  <a:lnTo>
                    <a:pt x="1955927" y="130151"/>
                  </a:lnTo>
                  <a:cubicBezTo>
                    <a:pt x="1956629" y="127166"/>
                    <a:pt x="1956947" y="123659"/>
                    <a:pt x="1956947" y="119622"/>
                  </a:cubicBezTo>
                  <a:cubicBezTo>
                    <a:pt x="1956947" y="115413"/>
                    <a:pt x="1956629" y="111899"/>
                    <a:pt x="1955927" y="109094"/>
                  </a:cubicBezTo>
                  <a:lnTo>
                    <a:pt x="1963833" y="109094"/>
                  </a:lnTo>
                  <a:cubicBezTo>
                    <a:pt x="1963131" y="111899"/>
                    <a:pt x="1962749" y="115413"/>
                    <a:pt x="1962749" y="119622"/>
                  </a:cubicBezTo>
                  <a:close/>
                </a:path>
              </a:pathLst>
            </a:custGeom>
            <a:gradFill>
              <a:gsLst>
                <a:gs pos="0">
                  <a:srgbClr val="77BAFD"/>
                </a:gs>
                <a:gs pos="50000">
                  <a:srgbClr val="77BAFD">
                    <a:alpha val="56471"/>
                  </a:srgbClr>
                </a:gs>
                <a:gs pos="100000">
                  <a:srgbClr val="77BAFD">
                    <a:alpha val="12941"/>
                  </a:srgbClr>
                </a:gs>
              </a:gsLst>
              <a:lin ang="10800000" scaled="1"/>
            </a:gradFill>
            <a:ln w="63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FB807F2-08C9-EDE3-CC28-0D6F71D8817F}"/>
                </a:ext>
              </a:extLst>
            </p:cNvPr>
            <p:cNvSpPr/>
            <p:nvPr/>
          </p:nvSpPr>
          <p:spPr>
            <a:xfrm>
              <a:off x="1836354" y="5978980"/>
              <a:ext cx="6375" cy="182825"/>
            </a:xfrm>
            <a:custGeom>
              <a:avLst/>
              <a:gdLst>
                <a:gd name="connsiteX0" fmla="*/ 0 w 6375"/>
                <a:gd name="connsiteY0" fmla="*/ 0 h 182825"/>
                <a:gd name="connsiteX1" fmla="*/ 0 w 6375"/>
                <a:gd name="connsiteY1" fmla="*/ 182825 h 1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182825">
                  <a:moveTo>
                    <a:pt x="0" y="0"/>
                  </a:moveTo>
                  <a:lnTo>
                    <a:pt x="0" y="182825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352A5A59-B70A-C47C-6612-8C723ACE4787}"/>
                </a:ext>
              </a:extLst>
            </p:cNvPr>
            <p:cNvSpPr/>
            <p:nvPr/>
          </p:nvSpPr>
          <p:spPr>
            <a:xfrm>
              <a:off x="2015063" y="6082314"/>
              <a:ext cx="6375" cy="79490"/>
            </a:xfrm>
            <a:custGeom>
              <a:avLst/>
              <a:gdLst>
                <a:gd name="connsiteX0" fmla="*/ 0 w 6375"/>
                <a:gd name="connsiteY0" fmla="*/ 0 h 79490"/>
                <a:gd name="connsiteX1" fmla="*/ 0 w 6375"/>
                <a:gd name="connsiteY1" fmla="*/ 79491 h 7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79490">
                  <a:moveTo>
                    <a:pt x="0" y="0"/>
                  </a:moveTo>
                  <a:lnTo>
                    <a:pt x="0" y="79491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6D499C44-4E46-4BF2-6AE7-49D398CD0916}"/>
                </a:ext>
              </a:extLst>
            </p:cNvPr>
            <p:cNvSpPr/>
            <p:nvPr/>
          </p:nvSpPr>
          <p:spPr>
            <a:xfrm>
              <a:off x="1776778" y="5827944"/>
              <a:ext cx="6375" cy="333860"/>
            </a:xfrm>
            <a:custGeom>
              <a:avLst/>
              <a:gdLst>
                <a:gd name="connsiteX0" fmla="*/ 0 w 6375"/>
                <a:gd name="connsiteY0" fmla="*/ 0 h 333860"/>
                <a:gd name="connsiteX1" fmla="*/ 0 w 6375"/>
                <a:gd name="connsiteY1" fmla="*/ 333861 h 33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333860">
                  <a:moveTo>
                    <a:pt x="0" y="0"/>
                  </a:moveTo>
                  <a:lnTo>
                    <a:pt x="0" y="333861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00A25167-A0D4-C5A3-B204-B0F1E8CADF82}"/>
                </a:ext>
              </a:extLst>
            </p:cNvPr>
            <p:cNvSpPr/>
            <p:nvPr/>
          </p:nvSpPr>
          <p:spPr>
            <a:xfrm>
              <a:off x="1955493" y="6018722"/>
              <a:ext cx="6375" cy="143083"/>
            </a:xfrm>
            <a:custGeom>
              <a:avLst/>
              <a:gdLst>
                <a:gd name="connsiteX0" fmla="*/ 0 w 6375"/>
                <a:gd name="connsiteY0" fmla="*/ 0 h 143083"/>
                <a:gd name="connsiteX1" fmla="*/ 0 w 6375"/>
                <a:gd name="connsiteY1" fmla="*/ 143083 h 14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143083">
                  <a:moveTo>
                    <a:pt x="0" y="0"/>
                  </a:moveTo>
                  <a:lnTo>
                    <a:pt x="0" y="143083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0AC3D0F-5394-0BA2-FAD7-1335FC726FAD}"/>
                </a:ext>
              </a:extLst>
            </p:cNvPr>
            <p:cNvSpPr/>
            <p:nvPr/>
          </p:nvSpPr>
          <p:spPr>
            <a:xfrm>
              <a:off x="1717208" y="5883591"/>
              <a:ext cx="6375" cy="278213"/>
            </a:xfrm>
            <a:custGeom>
              <a:avLst/>
              <a:gdLst>
                <a:gd name="connsiteX0" fmla="*/ 0 w 6375"/>
                <a:gd name="connsiteY0" fmla="*/ 0 h 278213"/>
                <a:gd name="connsiteX1" fmla="*/ 0 w 6375"/>
                <a:gd name="connsiteY1" fmla="*/ 278214 h 27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278213">
                  <a:moveTo>
                    <a:pt x="0" y="0"/>
                  </a:moveTo>
                  <a:lnTo>
                    <a:pt x="0" y="278214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54FA6C4E-691A-6B91-19AC-8342712D2395}"/>
                </a:ext>
              </a:extLst>
            </p:cNvPr>
            <p:cNvSpPr/>
            <p:nvPr/>
          </p:nvSpPr>
          <p:spPr>
            <a:xfrm>
              <a:off x="1895917" y="6042572"/>
              <a:ext cx="6375" cy="119232"/>
            </a:xfrm>
            <a:custGeom>
              <a:avLst/>
              <a:gdLst>
                <a:gd name="connsiteX0" fmla="*/ 0 w 6375"/>
                <a:gd name="connsiteY0" fmla="*/ 0 h 119232"/>
                <a:gd name="connsiteX1" fmla="*/ 0 w 6375"/>
                <a:gd name="connsiteY1" fmla="*/ 119233 h 11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119232">
                  <a:moveTo>
                    <a:pt x="0" y="0"/>
                  </a:moveTo>
                  <a:lnTo>
                    <a:pt x="0" y="119233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B6119023-6C41-A44B-1048-B09833A1B4BB}"/>
                </a:ext>
              </a:extLst>
            </p:cNvPr>
            <p:cNvSpPr/>
            <p:nvPr/>
          </p:nvSpPr>
          <p:spPr>
            <a:xfrm>
              <a:off x="1657638" y="5804100"/>
              <a:ext cx="6375" cy="357704"/>
            </a:xfrm>
            <a:custGeom>
              <a:avLst/>
              <a:gdLst>
                <a:gd name="connsiteX0" fmla="*/ 0 w 6375"/>
                <a:gd name="connsiteY0" fmla="*/ 0 h 357704"/>
                <a:gd name="connsiteX1" fmla="*/ 0 w 6375"/>
                <a:gd name="connsiteY1" fmla="*/ 357705 h 357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357704">
                  <a:moveTo>
                    <a:pt x="0" y="0"/>
                  </a:moveTo>
                  <a:lnTo>
                    <a:pt x="0" y="357705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1EC6BB79-442D-CF25-88B1-7F9075DA4F68}"/>
                </a:ext>
              </a:extLst>
            </p:cNvPr>
            <p:cNvSpPr/>
            <p:nvPr/>
          </p:nvSpPr>
          <p:spPr>
            <a:xfrm>
              <a:off x="1598068" y="5661011"/>
              <a:ext cx="6375" cy="500794"/>
            </a:xfrm>
            <a:custGeom>
              <a:avLst/>
              <a:gdLst>
                <a:gd name="connsiteX0" fmla="*/ 0 w 6375"/>
                <a:gd name="connsiteY0" fmla="*/ 0 h 500794"/>
                <a:gd name="connsiteX1" fmla="*/ 0 w 6375"/>
                <a:gd name="connsiteY1" fmla="*/ 500794 h 5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500794">
                  <a:moveTo>
                    <a:pt x="0" y="0"/>
                  </a:moveTo>
                  <a:lnTo>
                    <a:pt x="0" y="500794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09BB731D-9AE8-B61E-842D-E5BF6EED27EE}"/>
                </a:ext>
              </a:extLst>
            </p:cNvPr>
            <p:cNvSpPr/>
            <p:nvPr/>
          </p:nvSpPr>
          <p:spPr>
            <a:xfrm>
              <a:off x="1538498" y="5366899"/>
              <a:ext cx="6375" cy="794906"/>
            </a:xfrm>
            <a:custGeom>
              <a:avLst/>
              <a:gdLst>
                <a:gd name="connsiteX0" fmla="*/ 0 w 6375"/>
                <a:gd name="connsiteY0" fmla="*/ 0 h 794906"/>
                <a:gd name="connsiteX1" fmla="*/ 0 w 6375"/>
                <a:gd name="connsiteY1" fmla="*/ 794906 h 79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794906">
                  <a:moveTo>
                    <a:pt x="0" y="0"/>
                  </a:moveTo>
                  <a:lnTo>
                    <a:pt x="0" y="794906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7CF3D1C6-1F32-0F86-E421-A838982D1504}"/>
                </a:ext>
              </a:extLst>
            </p:cNvPr>
            <p:cNvSpPr/>
            <p:nvPr/>
          </p:nvSpPr>
          <p:spPr>
            <a:xfrm>
              <a:off x="1478922" y="5931285"/>
              <a:ext cx="6375" cy="230519"/>
            </a:xfrm>
            <a:custGeom>
              <a:avLst/>
              <a:gdLst>
                <a:gd name="connsiteX0" fmla="*/ 0 w 6375"/>
                <a:gd name="connsiteY0" fmla="*/ 0 h 230519"/>
                <a:gd name="connsiteX1" fmla="*/ 0 w 6375"/>
                <a:gd name="connsiteY1" fmla="*/ 230520 h 23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230519">
                  <a:moveTo>
                    <a:pt x="0" y="0"/>
                  </a:moveTo>
                  <a:lnTo>
                    <a:pt x="0" y="230520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E13E7F76-BF6B-0367-2D7D-0F8E0DF237BC}"/>
                </a:ext>
              </a:extLst>
            </p:cNvPr>
            <p:cNvSpPr/>
            <p:nvPr/>
          </p:nvSpPr>
          <p:spPr>
            <a:xfrm>
              <a:off x="1419352" y="5804100"/>
              <a:ext cx="6375" cy="357704"/>
            </a:xfrm>
            <a:custGeom>
              <a:avLst/>
              <a:gdLst>
                <a:gd name="connsiteX0" fmla="*/ 0 w 6375"/>
                <a:gd name="connsiteY0" fmla="*/ 0 h 357704"/>
                <a:gd name="connsiteX1" fmla="*/ 0 w 6375"/>
                <a:gd name="connsiteY1" fmla="*/ 357705 h 357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357704">
                  <a:moveTo>
                    <a:pt x="0" y="0"/>
                  </a:moveTo>
                  <a:lnTo>
                    <a:pt x="0" y="357705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E325897-B1CE-7F32-6F0A-1E7A37BCE745}"/>
                </a:ext>
              </a:extLst>
            </p:cNvPr>
            <p:cNvSpPr/>
            <p:nvPr/>
          </p:nvSpPr>
          <p:spPr>
            <a:xfrm>
              <a:off x="1359783" y="5915387"/>
              <a:ext cx="6375" cy="246417"/>
            </a:xfrm>
            <a:custGeom>
              <a:avLst/>
              <a:gdLst>
                <a:gd name="connsiteX0" fmla="*/ 0 w 6375"/>
                <a:gd name="connsiteY0" fmla="*/ 0 h 246417"/>
                <a:gd name="connsiteX1" fmla="*/ 0 w 6375"/>
                <a:gd name="connsiteY1" fmla="*/ 246418 h 246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246417">
                  <a:moveTo>
                    <a:pt x="0" y="0"/>
                  </a:moveTo>
                  <a:lnTo>
                    <a:pt x="0" y="246418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E1C7F33A-788C-887F-46B2-998D812C1E86}"/>
                </a:ext>
              </a:extLst>
            </p:cNvPr>
            <p:cNvSpPr/>
            <p:nvPr/>
          </p:nvSpPr>
          <p:spPr>
            <a:xfrm>
              <a:off x="1300213" y="5732562"/>
              <a:ext cx="6375" cy="429242"/>
            </a:xfrm>
            <a:custGeom>
              <a:avLst/>
              <a:gdLst>
                <a:gd name="connsiteX0" fmla="*/ 0 w 6375"/>
                <a:gd name="connsiteY0" fmla="*/ 0 h 429242"/>
                <a:gd name="connsiteX1" fmla="*/ 0 w 6375"/>
                <a:gd name="connsiteY1" fmla="*/ 429243 h 42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429242">
                  <a:moveTo>
                    <a:pt x="0" y="0"/>
                  </a:moveTo>
                  <a:lnTo>
                    <a:pt x="0" y="429243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E1CF2DDE-11BC-B1B5-B0E7-0B6AEC0E7427}"/>
                </a:ext>
              </a:extLst>
            </p:cNvPr>
            <p:cNvSpPr/>
            <p:nvPr/>
          </p:nvSpPr>
          <p:spPr>
            <a:xfrm>
              <a:off x="1240637" y="5486138"/>
              <a:ext cx="6375" cy="675667"/>
            </a:xfrm>
            <a:custGeom>
              <a:avLst/>
              <a:gdLst>
                <a:gd name="connsiteX0" fmla="*/ 0 w 6375"/>
                <a:gd name="connsiteY0" fmla="*/ 0 h 675667"/>
                <a:gd name="connsiteX1" fmla="*/ 0 w 6375"/>
                <a:gd name="connsiteY1" fmla="*/ 675667 h 67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675667">
                  <a:moveTo>
                    <a:pt x="0" y="0"/>
                  </a:moveTo>
                  <a:lnTo>
                    <a:pt x="0" y="675667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EAFBF6A-9277-D237-CA59-953E6F622115}"/>
                </a:ext>
              </a:extLst>
            </p:cNvPr>
            <p:cNvSpPr/>
            <p:nvPr/>
          </p:nvSpPr>
          <p:spPr>
            <a:xfrm>
              <a:off x="1181067" y="5661011"/>
              <a:ext cx="6375" cy="500794"/>
            </a:xfrm>
            <a:custGeom>
              <a:avLst/>
              <a:gdLst>
                <a:gd name="connsiteX0" fmla="*/ 0 w 6375"/>
                <a:gd name="connsiteY0" fmla="*/ 0 h 500794"/>
                <a:gd name="connsiteX1" fmla="*/ 0 w 6375"/>
                <a:gd name="connsiteY1" fmla="*/ 500794 h 5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500794">
                  <a:moveTo>
                    <a:pt x="0" y="0"/>
                  </a:moveTo>
                  <a:lnTo>
                    <a:pt x="0" y="500794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DBF31286-3642-5430-C81E-8134929B5323}"/>
                </a:ext>
              </a:extLst>
            </p:cNvPr>
            <p:cNvSpPr/>
            <p:nvPr/>
          </p:nvSpPr>
          <p:spPr>
            <a:xfrm>
              <a:off x="1121497" y="5398695"/>
              <a:ext cx="6375" cy="763109"/>
            </a:xfrm>
            <a:custGeom>
              <a:avLst/>
              <a:gdLst>
                <a:gd name="connsiteX0" fmla="*/ 0 w 6375"/>
                <a:gd name="connsiteY0" fmla="*/ 0 h 763109"/>
                <a:gd name="connsiteX1" fmla="*/ 0 w 6375"/>
                <a:gd name="connsiteY1" fmla="*/ 763110 h 76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763109">
                  <a:moveTo>
                    <a:pt x="0" y="0"/>
                  </a:moveTo>
                  <a:lnTo>
                    <a:pt x="0" y="763110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C9ED18B0-8FF7-AB26-7A02-89667CD83C44}"/>
                </a:ext>
              </a:extLst>
            </p:cNvPr>
            <p:cNvSpPr/>
            <p:nvPr/>
          </p:nvSpPr>
          <p:spPr>
            <a:xfrm>
              <a:off x="1061927" y="5517934"/>
              <a:ext cx="6375" cy="643870"/>
            </a:xfrm>
            <a:custGeom>
              <a:avLst/>
              <a:gdLst>
                <a:gd name="connsiteX0" fmla="*/ 0 w 6375"/>
                <a:gd name="connsiteY0" fmla="*/ 0 h 643870"/>
                <a:gd name="connsiteX1" fmla="*/ 0 w 6375"/>
                <a:gd name="connsiteY1" fmla="*/ 643871 h 643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643870">
                  <a:moveTo>
                    <a:pt x="0" y="0"/>
                  </a:moveTo>
                  <a:lnTo>
                    <a:pt x="0" y="643871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902779C6-1A3B-D614-B58A-3AF4DAA2F4B1}"/>
                </a:ext>
              </a:extLst>
            </p:cNvPr>
            <p:cNvSpPr/>
            <p:nvPr/>
          </p:nvSpPr>
          <p:spPr>
            <a:xfrm>
              <a:off x="1002351" y="5351001"/>
              <a:ext cx="6" cy="810804"/>
            </a:xfrm>
            <a:custGeom>
              <a:avLst/>
              <a:gdLst>
                <a:gd name="connsiteX0" fmla="*/ 6 w 6"/>
                <a:gd name="connsiteY0" fmla="*/ 0 h 810804"/>
                <a:gd name="connsiteX1" fmla="*/ 0 w 6"/>
                <a:gd name="connsiteY1" fmla="*/ 810804 h 810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" h="810804">
                  <a:moveTo>
                    <a:pt x="6" y="0"/>
                  </a:moveTo>
                  <a:lnTo>
                    <a:pt x="0" y="810804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FF59698-5E85-7683-1FF7-CF730B58ECCF}"/>
                </a:ext>
              </a:extLst>
            </p:cNvPr>
            <p:cNvSpPr/>
            <p:nvPr/>
          </p:nvSpPr>
          <p:spPr>
            <a:xfrm>
              <a:off x="942781" y="5804100"/>
              <a:ext cx="6375" cy="357704"/>
            </a:xfrm>
            <a:custGeom>
              <a:avLst/>
              <a:gdLst>
                <a:gd name="connsiteX0" fmla="*/ 0 w 6375"/>
                <a:gd name="connsiteY0" fmla="*/ 0 h 357704"/>
                <a:gd name="connsiteX1" fmla="*/ 0 w 6375"/>
                <a:gd name="connsiteY1" fmla="*/ 357705 h 357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357704">
                  <a:moveTo>
                    <a:pt x="0" y="0"/>
                  </a:moveTo>
                  <a:lnTo>
                    <a:pt x="0" y="357705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96B75E6-3729-6A46-4121-E812D8EE9DDB}"/>
                </a:ext>
              </a:extLst>
            </p:cNvPr>
            <p:cNvSpPr/>
            <p:nvPr/>
          </p:nvSpPr>
          <p:spPr>
            <a:xfrm>
              <a:off x="883211" y="5827944"/>
              <a:ext cx="6375" cy="333860"/>
            </a:xfrm>
            <a:custGeom>
              <a:avLst/>
              <a:gdLst>
                <a:gd name="connsiteX0" fmla="*/ 0 w 6375"/>
                <a:gd name="connsiteY0" fmla="*/ 0 h 333860"/>
                <a:gd name="connsiteX1" fmla="*/ 0 w 6375"/>
                <a:gd name="connsiteY1" fmla="*/ 333861 h 33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333860">
                  <a:moveTo>
                    <a:pt x="0" y="0"/>
                  </a:moveTo>
                  <a:lnTo>
                    <a:pt x="0" y="333861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4E945FB3-10F6-913F-D02C-386439410491}"/>
                </a:ext>
              </a:extLst>
            </p:cNvPr>
            <p:cNvSpPr/>
            <p:nvPr/>
          </p:nvSpPr>
          <p:spPr>
            <a:xfrm>
              <a:off x="823642" y="6130009"/>
              <a:ext cx="6375" cy="31796"/>
            </a:xfrm>
            <a:custGeom>
              <a:avLst/>
              <a:gdLst>
                <a:gd name="connsiteX0" fmla="*/ 0 w 6375"/>
                <a:gd name="connsiteY0" fmla="*/ 0 h 31796"/>
                <a:gd name="connsiteX1" fmla="*/ 0 w 6375"/>
                <a:gd name="connsiteY1" fmla="*/ 31796 h 3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31796">
                  <a:moveTo>
                    <a:pt x="0" y="0"/>
                  </a:moveTo>
                  <a:lnTo>
                    <a:pt x="0" y="31796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97B703A3-AE57-F50B-CE11-2C21D8498C3C}"/>
                </a:ext>
              </a:extLst>
            </p:cNvPr>
            <p:cNvSpPr/>
            <p:nvPr/>
          </p:nvSpPr>
          <p:spPr>
            <a:xfrm>
              <a:off x="764069" y="6042572"/>
              <a:ext cx="6375" cy="119232"/>
            </a:xfrm>
            <a:custGeom>
              <a:avLst/>
              <a:gdLst>
                <a:gd name="connsiteX0" fmla="*/ 0 w 6375"/>
                <a:gd name="connsiteY0" fmla="*/ 0 h 119232"/>
                <a:gd name="connsiteX1" fmla="*/ 0 w 6375"/>
                <a:gd name="connsiteY1" fmla="*/ 119233 h 11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119232">
                  <a:moveTo>
                    <a:pt x="0" y="0"/>
                  </a:moveTo>
                  <a:lnTo>
                    <a:pt x="0" y="119233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1D5B1C2-9DA2-289C-7583-F781917CC926}"/>
                </a:ext>
              </a:extLst>
            </p:cNvPr>
            <p:cNvSpPr/>
            <p:nvPr/>
          </p:nvSpPr>
          <p:spPr>
            <a:xfrm>
              <a:off x="704497" y="6090267"/>
              <a:ext cx="6375" cy="71538"/>
            </a:xfrm>
            <a:custGeom>
              <a:avLst/>
              <a:gdLst>
                <a:gd name="connsiteX0" fmla="*/ 0 w 6375"/>
                <a:gd name="connsiteY0" fmla="*/ 0 h 71538"/>
                <a:gd name="connsiteX1" fmla="*/ 0 w 6375"/>
                <a:gd name="connsiteY1" fmla="*/ 71538 h 71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71538">
                  <a:moveTo>
                    <a:pt x="0" y="0"/>
                  </a:moveTo>
                  <a:lnTo>
                    <a:pt x="0" y="71538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6E9680E4-7644-5025-3CC3-862DD145026F}"/>
                </a:ext>
              </a:extLst>
            </p:cNvPr>
            <p:cNvSpPr/>
            <p:nvPr/>
          </p:nvSpPr>
          <p:spPr>
            <a:xfrm>
              <a:off x="644928" y="6042572"/>
              <a:ext cx="6375" cy="119232"/>
            </a:xfrm>
            <a:custGeom>
              <a:avLst/>
              <a:gdLst>
                <a:gd name="connsiteX0" fmla="*/ 0 w 6375"/>
                <a:gd name="connsiteY0" fmla="*/ 0 h 119232"/>
                <a:gd name="connsiteX1" fmla="*/ 0 w 6375"/>
                <a:gd name="connsiteY1" fmla="*/ 119233 h 11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119232">
                  <a:moveTo>
                    <a:pt x="0" y="0"/>
                  </a:moveTo>
                  <a:lnTo>
                    <a:pt x="0" y="119233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297FDC10-9501-4051-B9F0-BE77162E663B}"/>
                </a:ext>
              </a:extLst>
            </p:cNvPr>
            <p:cNvSpPr/>
            <p:nvPr/>
          </p:nvSpPr>
          <p:spPr>
            <a:xfrm>
              <a:off x="585357" y="5827944"/>
              <a:ext cx="6375" cy="333860"/>
            </a:xfrm>
            <a:custGeom>
              <a:avLst/>
              <a:gdLst>
                <a:gd name="connsiteX0" fmla="*/ 0 w 6375"/>
                <a:gd name="connsiteY0" fmla="*/ 0 h 333860"/>
                <a:gd name="connsiteX1" fmla="*/ 0 w 6375"/>
                <a:gd name="connsiteY1" fmla="*/ 333861 h 33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333860">
                  <a:moveTo>
                    <a:pt x="0" y="0"/>
                  </a:moveTo>
                  <a:lnTo>
                    <a:pt x="0" y="333861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C07B5B82-AF4A-BB65-22F9-CC5BF8BCBBD3}"/>
                </a:ext>
              </a:extLst>
            </p:cNvPr>
            <p:cNvSpPr/>
            <p:nvPr/>
          </p:nvSpPr>
          <p:spPr>
            <a:xfrm>
              <a:off x="525786" y="5978980"/>
              <a:ext cx="6375" cy="182825"/>
            </a:xfrm>
            <a:custGeom>
              <a:avLst/>
              <a:gdLst>
                <a:gd name="connsiteX0" fmla="*/ 0 w 6375"/>
                <a:gd name="connsiteY0" fmla="*/ 0 h 182825"/>
                <a:gd name="connsiteX1" fmla="*/ 0 w 6375"/>
                <a:gd name="connsiteY1" fmla="*/ 182825 h 1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182825">
                  <a:moveTo>
                    <a:pt x="0" y="0"/>
                  </a:moveTo>
                  <a:lnTo>
                    <a:pt x="0" y="182825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E360527A-0FCD-5D55-FA97-6FCA92FC6270}"/>
                </a:ext>
              </a:extLst>
            </p:cNvPr>
            <p:cNvSpPr/>
            <p:nvPr/>
          </p:nvSpPr>
          <p:spPr>
            <a:xfrm>
              <a:off x="466214" y="5915387"/>
              <a:ext cx="6375" cy="246417"/>
            </a:xfrm>
            <a:custGeom>
              <a:avLst/>
              <a:gdLst>
                <a:gd name="connsiteX0" fmla="*/ 0 w 6375"/>
                <a:gd name="connsiteY0" fmla="*/ 0 h 246417"/>
                <a:gd name="connsiteX1" fmla="*/ 0 w 6375"/>
                <a:gd name="connsiteY1" fmla="*/ 246418 h 246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246417">
                  <a:moveTo>
                    <a:pt x="0" y="0"/>
                  </a:moveTo>
                  <a:lnTo>
                    <a:pt x="0" y="246418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0DAC7596-68D1-9835-84D1-AC8A1C04F79D}"/>
                </a:ext>
              </a:extLst>
            </p:cNvPr>
            <p:cNvSpPr/>
            <p:nvPr/>
          </p:nvSpPr>
          <p:spPr>
            <a:xfrm>
              <a:off x="406643" y="5843843"/>
              <a:ext cx="6375" cy="317962"/>
            </a:xfrm>
            <a:custGeom>
              <a:avLst/>
              <a:gdLst>
                <a:gd name="connsiteX0" fmla="*/ 0 w 6375"/>
                <a:gd name="connsiteY0" fmla="*/ 0 h 317962"/>
                <a:gd name="connsiteX1" fmla="*/ 0 w 6375"/>
                <a:gd name="connsiteY1" fmla="*/ 317963 h 31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317962">
                  <a:moveTo>
                    <a:pt x="0" y="0"/>
                  </a:moveTo>
                  <a:lnTo>
                    <a:pt x="0" y="317963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437C0E5-4C9E-7B62-057D-7D73BDEAC7CA}"/>
                </a:ext>
              </a:extLst>
            </p:cNvPr>
            <p:cNvSpPr/>
            <p:nvPr/>
          </p:nvSpPr>
          <p:spPr>
            <a:xfrm>
              <a:off x="347071" y="5978980"/>
              <a:ext cx="6375" cy="182825"/>
            </a:xfrm>
            <a:custGeom>
              <a:avLst/>
              <a:gdLst>
                <a:gd name="connsiteX0" fmla="*/ 0 w 6375"/>
                <a:gd name="connsiteY0" fmla="*/ 0 h 182825"/>
                <a:gd name="connsiteX1" fmla="*/ 0 w 6375"/>
                <a:gd name="connsiteY1" fmla="*/ 182825 h 1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75" h="182825">
                  <a:moveTo>
                    <a:pt x="0" y="0"/>
                  </a:moveTo>
                  <a:lnTo>
                    <a:pt x="0" y="182825"/>
                  </a:lnTo>
                </a:path>
              </a:pathLst>
            </a:custGeom>
            <a:ln w="26305" cap="flat">
              <a:solidFill>
                <a:srgbClr val="77BA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" name="Freeform 6">
            <a:extLst>
              <a:ext uri="{FF2B5EF4-FFF2-40B4-BE49-F238E27FC236}">
                <a16:creationId xmlns:a16="http://schemas.microsoft.com/office/drawing/2014/main" id="{EFA09B90-89A0-8D1F-5120-02ED076258E4}"/>
              </a:ext>
            </a:extLst>
          </p:cNvPr>
          <p:cNvSpPr/>
          <p:nvPr/>
        </p:nvSpPr>
        <p:spPr>
          <a:xfrm>
            <a:off x="182694" y="191600"/>
            <a:ext cx="11826611" cy="6468379"/>
          </a:xfrm>
          <a:custGeom>
            <a:avLst/>
            <a:gdLst>
              <a:gd name="connsiteX0" fmla="*/ 0 w 11826611"/>
              <a:gd name="connsiteY0" fmla="*/ 0 h 6468379"/>
              <a:gd name="connsiteX1" fmla="*/ 11826612 w 11826611"/>
              <a:gd name="connsiteY1" fmla="*/ 0 h 6468379"/>
              <a:gd name="connsiteX2" fmla="*/ 11826612 w 11826611"/>
              <a:gd name="connsiteY2" fmla="*/ 6468380 h 6468379"/>
              <a:gd name="connsiteX3" fmla="*/ 0 w 11826611"/>
              <a:gd name="connsiteY3" fmla="*/ 6468380 h 646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6611" h="6468379">
                <a:moveTo>
                  <a:pt x="0" y="0"/>
                </a:moveTo>
                <a:lnTo>
                  <a:pt x="11826612" y="0"/>
                </a:lnTo>
                <a:lnTo>
                  <a:pt x="11826612" y="6468380"/>
                </a:lnTo>
                <a:lnTo>
                  <a:pt x="0" y="6468380"/>
                </a:lnTo>
                <a:close/>
              </a:path>
            </a:pathLst>
          </a:custGeom>
          <a:noFill/>
          <a:ln w="32081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F18B960-DCF7-0282-D78D-676D27E0770B}"/>
              </a:ext>
            </a:extLst>
          </p:cNvPr>
          <p:cNvSpPr/>
          <p:nvPr/>
        </p:nvSpPr>
        <p:spPr>
          <a:xfrm>
            <a:off x="89647" y="66468"/>
            <a:ext cx="186094" cy="250264"/>
          </a:xfrm>
          <a:custGeom>
            <a:avLst/>
            <a:gdLst>
              <a:gd name="connsiteX0" fmla="*/ 80082 w 186094"/>
              <a:gd name="connsiteY0" fmla="*/ 196307 h 250264"/>
              <a:gd name="connsiteX1" fmla="*/ 93047 w 186094"/>
              <a:gd name="connsiteY1" fmla="*/ 250265 h 250264"/>
              <a:gd name="connsiteX2" fmla="*/ 106013 w 186094"/>
              <a:gd name="connsiteY2" fmla="*/ 196307 h 250264"/>
              <a:gd name="connsiteX3" fmla="*/ 145972 w 186094"/>
              <a:gd name="connsiteY3" fmla="*/ 142569 h 250264"/>
              <a:gd name="connsiteX4" fmla="*/ 186094 w 186094"/>
              <a:gd name="connsiteY4" fmla="*/ 125132 h 250264"/>
              <a:gd name="connsiteX5" fmla="*/ 145972 w 186094"/>
              <a:gd name="connsiteY5" fmla="*/ 107696 h 250264"/>
              <a:gd name="connsiteX6" fmla="*/ 106013 w 186094"/>
              <a:gd name="connsiteY6" fmla="*/ 53958 h 250264"/>
              <a:gd name="connsiteX7" fmla="*/ 93047 w 186094"/>
              <a:gd name="connsiteY7" fmla="*/ 0 h 250264"/>
              <a:gd name="connsiteX8" fmla="*/ 80082 w 186094"/>
              <a:gd name="connsiteY8" fmla="*/ 53958 h 250264"/>
              <a:gd name="connsiteX9" fmla="*/ 40123 w 186094"/>
              <a:gd name="connsiteY9" fmla="*/ 107696 h 250264"/>
              <a:gd name="connsiteX10" fmla="*/ 0 w 186094"/>
              <a:gd name="connsiteY10" fmla="*/ 125132 h 250264"/>
              <a:gd name="connsiteX11" fmla="*/ 40123 w 186094"/>
              <a:gd name="connsiteY11" fmla="*/ 142569 h 250264"/>
              <a:gd name="connsiteX12" fmla="*/ 80082 w 186094"/>
              <a:gd name="connsiteY12" fmla="*/ 196307 h 25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6094" h="250264">
                <a:moveTo>
                  <a:pt x="80082" y="196307"/>
                </a:moveTo>
                <a:lnTo>
                  <a:pt x="93047" y="250265"/>
                </a:lnTo>
                <a:lnTo>
                  <a:pt x="106013" y="196307"/>
                </a:lnTo>
                <a:cubicBezTo>
                  <a:pt x="112126" y="170795"/>
                  <a:pt x="127001" y="150790"/>
                  <a:pt x="145972" y="142569"/>
                </a:cubicBezTo>
                <a:lnTo>
                  <a:pt x="186094" y="125132"/>
                </a:lnTo>
                <a:lnTo>
                  <a:pt x="145972" y="107696"/>
                </a:lnTo>
                <a:cubicBezTo>
                  <a:pt x="127001" y="99474"/>
                  <a:pt x="112126" y="79470"/>
                  <a:pt x="106013" y="53958"/>
                </a:cubicBezTo>
                <a:lnTo>
                  <a:pt x="93047" y="0"/>
                </a:lnTo>
                <a:lnTo>
                  <a:pt x="80082" y="53958"/>
                </a:lnTo>
                <a:cubicBezTo>
                  <a:pt x="73968" y="79470"/>
                  <a:pt x="59093" y="99474"/>
                  <a:pt x="40123" y="107696"/>
                </a:cubicBezTo>
                <a:lnTo>
                  <a:pt x="0" y="125132"/>
                </a:lnTo>
                <a:lnTo>
                  <a:pt x="40123" y="142569"/>
                </a:lnTo>
                <a:cubicBezTo>
                  <a:pt x="59093" y="150790"/>
                  <a:pt x="73940" y="170797"/>
                  <a:pt x="80082" y="196307"/>
                </a:cubicBezTo>
                <a:close/>
              </a:path>
            </a:pathLst>
          </a:custGeom>
          <a:solidFill>
            <a:srgbClr val="FFFFFF"/>
          </a:solidFill>
          <a:ln w="641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F4919FC-3C91-E6C7-C317-7662CA0B9F50}"/>
              </a:ext>
            </a:extLst>
          </p:cNvPr>
          <p:cNvSpPr/>
          <p:nvPr/>
        </p:nvSpPr>
        <p:spPr>
          <a:xfrm>
            <a:off x="89647" y="6534847"/>
            <a:ext cx="186094" cy="250264"/>
          </a:xfrm>
          <a:custGeom>
            <a:avLst/>
            <a:gdLst>
              <a:gd name="connsiteX0" fmla="*/ 80082 w 186094"/>
              <a:gd name="connsiteY0" fmla="*/ 196297 h 250264"/>
              <a:gd name="connsiteX1" fmla="*/ 93047 w 186094"/>
              <a:gd name="connsiteY1" fmla="*/ 250265 h 250264"/>
              <a:gd name="connsiteX2" fmla="*/ 106013 w 186094"/>
              <a:gd name="connsiteY2" fmla="*/ 196297 h 250264"/>
              <a:gd name="connsiteX3" fmla="*/ 145972 w 186094"/>
              <a:gd name="connsiteY3" fmla="*/ 142587 h 250264"/>
              <a:gd name="connsiteX4" fmla="*/ 186094 w 186094"/>
              <a:gd name="connsiteY4" fmla="*/ 125132 h 250264"/>
              <a:gd name="connsiteX5" fmla="*/ 145972 w 186094"/>
              <a:gd name="connsiteY5" fmla="*/ 107678 h 250264"/>
              <a:gd name="connsiteX6" fmla="*/ 106013 w 186094"/>
              <a:gd name="connsiteY6" fmla="*/ 53967 h 250264"/>
              <a:gd name="connsiteX7" fmla="*/ 93047 w 186094"/>
              <a:gd name="connsiteY7" fmla="*/ 0 h 250264"/>
              <a:gd name="connsiteX8" fmla="*/ 80082 w 186094"/>
              <a:gd name="connsiteY8" fmla="*/ 53967 h 250264"/>
              <a:gd name="connsiteX9" fmla="*/ 40123 w 186094"/>
              <a:gd name="connsiteY9" fmla="*/ 107678 h 250264"/>
              <a:gd name="connsiteX10" fmla="*/ 0 w 186094"/>
              <a:gd name="connsiteY10" fmla="*/ 125132 h 250264"/>
              <a:gd name="connsiteX11" fmla="*/ 40123 w 186094"/>
              <a:gd name="connsiteY11" fmla="*/ 142587 h 250264"/>
              <a:gd name="connsiteX12" fmla="*/ 80082 w 186094"/>
              <a:gd name="connsiteY12" fmla="*/ 196297 h 25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6094" h="250264">
                <a:moveTo>
                  <a:pt x="80082" y="196297"/>
                </a:moveTo>
                <a:lnTo>
                  <a:pt x="93047" y="250265"/>
                </a:lnTo>
                <a:lnTo>
                  <a:pt x="106013" y="196297"/>
                </a:lnTo>
                <a:cubicBezTo>
                  <a:pt x="112126" y="170822"/>
                  <a:pt x="127001" y="150801"/>
                  <a:pt x="145972" y="142587"/>
                </a:cubicBezTo>
                <a:lnTo>
                  <a:pt x="186094" y="125132"/>
                </a:lnTo>
                <a:lnTo>
                  <a:pt x="145972" y="107678"/>
                </a:lnTo>
                <a:cubicBezTo>
                  <a:pt x="127001" y="99464"/>
                  <a:pt x="112126" y="79443"/>
                  <a:pt x="106013" y="53967"/>
                </a:cubicBezTo>
                <a:lnTo>
                  <a:pt x="93047" y="0"/>
                </a:lnTo>
                <a:lnTo>
                  <a:pt x="80082" y="53967"/>
                </a:lnTo>
                <a:cubicBezTo>
                  <a:pt x="73968" y="79443"/>
                  <a:pt x="59093" y="99464"/>
                  <a:pt x="40123" y="107678"/>
                </a:cubicBezTo>
                <a:lnTo>
                  <a:pt x="0" y="125132"/>
                </a:lnTo>
                <a:lnTo>
                  <a:pt x="40123" y="142587"/>
                </a:lnTo>
                <a:cubicBezTo>
                  <a:pt x="59093" y="150801"/>
                  <a:pt x="73940" y="170822"/>
                  <a:pt x="80082" y="196297"/>
                </a:cubicBezTo>
                <a:close/>
              </a:path>
            </a:pathLst>
          </a:custGeom>
          <a:solidFill>
            <a:srgbClr val="FFFFFF"/>
          </a:solidFill>
          <a:ln w="641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E7D5F10-08E1-3B6E-A7FE-950480186CC1}"/>
              </a:ext>
            </a:extLst>
          </p:cNvPr>
          <p:cNvSpPr/>
          <p:nvPr/>
        </p:nvSpPr>
        <p:spPr>
          <a:xfrm>
            <a:off x="11916258" y="6534847"/>
            <a:ext cx="186094" cy="250264"/>
          </a:xfrm>
          <a:custGeom>
            <a:avLst/>
            <a:gdLst>
              <a:gd name="connsiteX0" fmla="*/ 80085 w 186094"/>
              <a:gd name="connsiteY0" fmla="*/ 196297 h 250264"/>
              <a:gd name="connsiteX1" fmla="*/ 93047 w 186094"/>
              <a:gd name="connsiteY1" fmla="*/ 250265 h 250264"/>
              <a:gd name="connsiteX2" fmla="*/ 106010 w 186094"/>
              <a:gd name="connsiteY2" fmla="*/ 196297 h 250264"/>
              <a:gd name="connsiteX3" fmla="*/ 145988 w 186094"/>
              <a:gd name="connsiteY3" fmla="*/ 142587 h 250264"/>
              <a:gd name="connsiteX4" fmla="*/ 186094 w 186094"/>
              <a:gd name="connsiteY4" fmla="*/ 125132 h 250264"/>
              <a:gd name="connsiteX5" fmla="*/ 145988 w 186094"/>
              <a:gd name="connsiteY5" fmla="*/ 107678 h 250264"/>
              <a:gd name="connsiteX6" fmla="*/ 106010 w 186094"/>
              <a:gd name="connsiteY6" fmla="*/ 53967 h 250264"/>
              <a:gd name="connsiteX7" fmla="*/ 93047 w 186094"/>
              <a:gd name="connsiteY7" fmla="*/ 0 h 250264"/>
              <a:gd name="connsiteX8" fmla="*/ 80085 w 186094"/>
              <a:gd name="connsiteY8" fmla="*/ 53967 h 250264"/>
              <a:gd name="connsiteX9" fmla="*/ 40107 w 186094"/>
              <a:gd name="connsiteY9" fmla="*/ 107678 h 250264"/>
              <a:gd name="connsiteX10" fmla="*/ 0 w 186094"/>
              <a:gd name="connsiteY10" fmla="*/ 125132 h 250264"/>
              <a:gd name="connsiteX11" fmla="*/ 40107 w 186094"/>
              <a:gd name="connsiteY11" fmla="*/ 142587 h 250264"/>
              <a:gd name="connsiteX12" fmla="*/ 80085 w 186094"/>
              <a:gd name="connsiteY12" fmla="*/ 196297 h 25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6094" h="250264">
                <a:moveTo>
                  <a:pt x="80085" y="196297"/>
                </a:moveTo>
                <a:lnTo>
                  <a:pt x="93047" y="250265"/>
                </a:lnTo>
                <a:lnTo>
                  <a:pt x="106010" y="196297"/>
                </a:lnTo>
                <a:cubicBezTo>
                  <a:pt x="112106" y="170822"/>
                  <a:pt x="126994" y="150801"/>
                  <a:pt x="145988" y="142587"/>
                </a:cubicBezTo>
                <a:lnTo>
                  <a:pt x="186094" y="125132"/>
                </a:lnTo>
                <a:lnTo>
                  <a:pt x="145988" y="107678"/>
                </a:lnTo>
                <a:cubicBezTo>
                  <a:pt x="126994" y="99464"/>
                  <a:pt x="112106" y="79443"/>
                  <a:pt x="106010" y="53967"/>
                </a:cubicBezTo>
                <a:lnTo>
                  <a:pt x="93047" y="0"/>
                </a:lnTo>
                <a:lnTo>
                  <a:pt x="80085" y="53967"/>
                </a:lnTo>
                <a:cubicBezTo>
                  <a:pt x="73989" y="79443"/>
                  <a:pt x="59101" y="99464"/>
                  <a:pt x="40107" y="107678"/>
                </a:cubicBezTo>
                <a:lnTo>
                  <a:pt x="0" y="125132"/>
                </a:lnTo>
                <a:lnTo>
                  <a:pt x="40107" y="142587"/>
                </a:lnTo>
                <a:cubicBezTo>
                  <a:pt x="59101" y="150801"/>
                  <a:pt x="73924" y="170822"/>
                  <a:pt x="80085" y="196297"/>
                </a:cubicBezTo>
                <a:close/>
              </a:path>
            </a:pathLst>
          </a:custGeom>
          <a:solidFill>
            <a:srgbClr val="FFFFFF"/>
          </a:solidFill>
          <a:ln w="641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41A7157-9FEB-ED7B-D61D-C27579F976B7}"/>
              </a:ext>
            </a:extLst>
          </p:cNvPr>
          <p:cNvSpPr/>
          <p:nvPr/>
        </p:nvSpPr>
        <p:spPr>
          <a:xfrm>
            <a:off x="2848975" y="6541264"/>
            <a:ext cx="186094" cy="250264"/>
          </a:xfrm>
          <a:custGeom>
            <a:avLst/>
            <a:gdLst>
              <a:gd name="connsiteX0" fmla="*/ 80078 w 186094"/>
              <a:gd name="connsiteY0" fmla="*/ 196297 h 250264"/>
              <a:gd name="connsiteX1" fmla="*/ 93047 w 186094"/>
              <a:gd name="connsiteY1" fmla="*/ 250265 h 250264"/>
              <a:gd name="connsiteX2" fmla="*/ 106016 w 186094"/>
              <a:gd name="connsiteY2" fmla="*/ 196297 h 250264"/>
              <a:gd name="connsiteX3" fmla="*/ 145969 w 186094"/>
              <a:gd name="connsiteY3" fmla="*/ 142587 h 250264"/>
              <a:gd name="connsiteX4" fmla="*/ 186094 w 186094"/>
              <a:gd name="connsiteY4" fmla="*/ 125132 h 250264"/>
              <a:gd name="connsiteX5" fmla="*/ 145969 w 186094"/>
              <a:gd name="connsiteY5" fmla="*/ 107678 h 250264"/>
              <a:gd name="connsiteX6" fmla="*/ 106016 w 186094"/>
              <a:gd name="connsiteY6" fmla="*/ 53967 h 250264"/>
              <a:gd name="connsiteX7" fmla="*/ 93047 w 186094"/>
              <a:gd name="connsiteY7" fmla="*/ 0 h 250264"/>
              <a:gd name="connsiteX8" fmla="*/ 80078 w 186094"/>
              <a:gd name="connsiteY8" fmla="*/ 53967 h 250264"/>
              <a:gd name="connsiteX9" fmla="*/ 40126 w 186094"/>
              <a:gd name="connsiteY9" fmla="*/ 107678 h 250264"/>
              <a:gd name="connsiteX10" fmla="*/ 0 w 186094"/>
              <a:gd name="connsiteY10" fmla="*/ 125132 h 250264"/>
              <a:gd name="connsiteX11" fmla="*/ 40126 w 186094"/>
              <a:gd name="connsiteY11" fmla="*/ 142587 h 250264"/>
              <a:gd name="connsiteX12" fmla="*/ 80078 w 186094"/>
              <a:gd name="connsiteY12" fmla="*/ 196297 h 25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6094" h="250264">
                <a:moveTo>
                  <a:pt x="80078" y="196297"/>
                </a:moveTo>
                <a:lnTo>
                  <a:pt x="93047" y="250265"/>
                </a:lnTo>
                <a:lnTo>
                  <a:pt x="106016" y="196297"/>
                </a:lnTo>
                <a:cubicBezTo>
                  <a:pt x="112125" y="170822"/>
                  <a:pt x="127000" y="150801"/>
                  <a:pt x="145969" y="142587"/>
                </a:cubicBezTo>
                <a:lnTo>
                  <a:pt x="186094" y="125132"/>
                </a:lnTo>
                <a:lnTo>
                  <a:pt x="145969" y="107678"/>
                </a:lnTo>
                <a:cubicBezTo>
                  <a:pt x="127000" y="99464"/>
                  <a:pt x="112125" y="79443"/>
                  <a:pt x="106016" y="53967"/>
                </a:cubicBezTo>
                <a:lnTo>
                  <a:pt x="93047" y="0"/>
                </a:lnTo>
                <a:lnTo>
                  <a:pt x="80078" y="53967"/>
                </a:lnTo>
                <a:cubicBezTo>
                  <a:pt x="73969" y="79443"/>
                  <a:pt x="59095" y="99464"/>
                  <a:pt x="40126" y="107678"/>
                </a:cubicBezTo>
                <a:lnTo>
                  <a:pt x="0" y="125132"/>
                </a:lnTo>
                <a:lnTo>
                  <a:pt x="40126" y="142587"/>
                </a:lnTo>
                <a:cubicBezTo>
                  <a:pt x="59095" y="150801"/>
                  <a:pt x="73937" y="170822"/>
                  <a:pt x="80078" y="196297"/>
                </a:cubicBezTo>
                <a:close/>
              </a:path>
            </a:pathLst>
          </a:custGeom>
          <a:solidFill>
            <a:srgbClr val="FFFFFF"/>
          </a:solidFill>
          <a:ln w="641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86AA519-365C-415B-2933-99AC7846809E}"/>
              </a:ext>
            </a:extLst>
          </p:cNvPr>
          <p:cNvSpPr/>
          <p:nvPr/>
        </p:nvSpPr>
        <p:spPr>
          <a:xfrm>
            <a:off x="8053198" y="66468"/>
            <a:ext cx="186094" cy="250264"/>
          </a:xfrm>
          <a:custGeom>
            <a:avLst/>
            <a:gdLst>
              <a:gd name="connsiteX0" fmla="*/ 80085 w 186094"/>
              <a:gd name="connsiteY0" fmla="*/ 196307 h 250264"/>
              <a:gd name="connsiteX1" fmla="*/ 93047 w 186094"/>
              <a:gd name="connsiteY1" fmla="*/ 250265 h 250264"/>
              <a:gd name="connsiteX2" fmla="*/ 106010 w 186094"/>
              <a:gd name="connsiteY2" fmla="*/ 196307 h 250264"/>
              <a:gd name="connsiteX3" fmla="*/ 145988 w 186094"/>
              <a:gd name="connsiteY3" fmla="*/ 142569 h 250264"/>
              <a:gd name="connsiteX4" fmla="*/ 186094 w 186094"/>
              <a:gd name="connsiteY4" fmla="*/ 125132 h 250264"/>
              <a:gd name="connsiteX5" fmla="*/ 145988 w 186094"/>
              <a:gd name="connsiteY5" fmla="*/ 107696 h 250264"/>
              <a:gd name="connsiteX6" fmla="*/ 106010 w 186094"/>
              <a:gd name="connsiteY6" fmla="*/ 53958 h 250264"/>
              <a:gd name="connsiteX7" fmla="*/ 93047 w 186094"/>
              <a:gd name="connsiteY7" fmla="*/ 0 h 250264"/>
              <a:gd name="connsiteX8" fmla="*/ 80085 w 186094"/>
              <a:gd name="connsiteY8" fmla="*/ 53958 h 250264"/>
              <a:gd name="connsiteX9" fmla="*/ 40107 w 186094"/>
              <a:gd name="connsiteY9" fmla="*/ 107696 h 250264"/>
              <a:gd name="connsiteX10" fmla="*/ 0 w 186094"/>
              <a:gd name="connsiteY10" fmla="*/ 125132 h 250264"/>
              <a:gd name="connsiteX11" fmla="*/ 40107 w 186094"/>
              <a:gd name="connsiteY11" fmla="*/ 142569 h 250264"/>
              <a:gd name="connsiteX12" fmla="*/ 80085 w 186094"/>
              <a:gd name="connsiteY12" fmla="*/ 196307 h 25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6094" h="250264">
                <a:moveTo>
                  <a:pt x="80085" y="196307"/>
                </a:moveTo>
                <a:lnTo>
                  <a:pt x="93047" y="250265"/>
                </a:lnTo>
                <a:lnTo>
                  <a:pt x="106010" y="196307"/>
                </a:lnTo>
                <a:cubicBezTo>
                  <a:pt x="112106" y="170795"/>
                  <a:pt x="126994" y="150790"/>
                  <a:pt x="145988" y="142569"/>
                </a:cubicBezTo>
                <a:lnTo>
                  <a:pt x="186094" y="125132"/>
                </a:lnTo>
                <a:lnTo>
                  <a:pt x="145988" y="107696"/>
                </a:lnTo>
                <a:cubicBezTo>
                  <a:pt x="126994" y="99474"/>
                  <a:pt x="112106" y="79470"/>
                  <a:pt x="106010" y="53958"/>
                </a:cubicBezTo>
                <a:lnTo>
                  <a:pt x="93047" y="0"/>
                </a:lnTo>
                <a:lnTo>
                  <a:pt x="80085" y="53958"/>
                </a:lnTo>
                <a:cubicBezTo>
                  <a:pt x="73989" y="79470"/>
                  <a:pt x="59101" y="99474"/>
                  <a:pt x="40107" y="107696"/>
                </a:cubicBezTo>
                <a:lnTo>
                  <a:pt x="0" y="125132"/>
                </a:lnTo>
                <a:lnTo>
                  <a:pt x="40107" y="142569"/>
                </a:lnTo>
                <a:cubicBezTo>
                  <a:pt x="59101" y="150790"/>
                  <a:pt x="73924" y="170797"/>
                  <a:pt x="80085" y="196307"/>
                </a:cubicBezTo>
                <a:close/>
              </a:path>
            </a:pathLst>
          </a:custGeom>
          <a:solidFill>
            <a:srgbClr val="FFFFFF"/>
          </a:solidFill>
          <a:ln w="641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DAA49C5-1684-B940-25E1-5FBE41321D7E}"/>
              </a:ext>
            </a:extLst>
          </p:cNvPr>
          <p:cNvSpPr/>
          <p:nvPr/>
        </p:nvSpPr>
        <p:spPr>
          <a:xfrm>
            <a:off x="3067155" y="6541264"/>
            <a:ext cx="186094" cy="250264"/>
          </a:xfrm>
          <a:custGeom>
            <a:avLst/>
            <a:gdLst>
              <a:gd name="connsiteX0" fmla="*/ 80078 w 186094"/>
              <a:gd name="connsiteY0" fmla="*/ 196297 h 250264"/>
              <a:gd name="connsiteX1" fmla="*/ 93047 w 186094"/>
              <a:gd name="connsiteY1" fmla="*/ 250265 h 250264"/>
              <a:gd name="connsiteX2" fmla="*/ 106016 w 186094"/>
              <a:gd name="connsiteY2" fmla="*/ 196297 h 250264"/>
              <a:gd name="connsiteX3" fmla="*/ 145969 w 186094"/>
              <a:gd name="connsiteY3" fmla="*/ 142587 h 250264"/>
              <a:gd name="connsiteX4" fmla="*/ 186094 w 186094"/>
              <a:gd name="connsiteY4" fmla="*/ 125132 h 250264"/>
              <a:gd name="connsiteX5" fmla="*/ 145969 w 186094"/>
              <a:gd name="connsiteY5" fmla="*/ 107678 h 250264"/>
              <a:gd name="connsiteX6" fmla="*/ 106016 w 186094"/>
              <a:gd name="connsiteY6" fmla="*/ 53967 h 250264"/>
              <a:gd name="connsiteX7" fmla="*/ 93047 w 186094"/>
              <a:gd name="connsiteY7" fmla="*/ 0 h 250264"/>
              <a:gd name="connsiteX8" fmla="*/ 80078 w 186094"/>
              <a:gd name="connsiteY8" fmla="*/ 53967 h 250264"/>
              <a:gd name="connsiteX9" fmla="*/ 40126 w 186094"/>
              <a:gd name="connsiteY9" fmla="*/ 107678 h 250264"/>
              <a:gd name="connsiteX10" fmla="*/ 0 w 186094"/>
              <a:gd name="connsiteY10" fmla="*/ 125132 h 250264"/>
              <a:gd name="connsiteX11" fmla="*/ 40126 w 186094"/>
              <a:gd name="connsiteY11" fmla="*/ 142587 h 250264"/>
              <a:gd name="connsiteX12" fmla="*/ 80078 w 186094"/>
              <a:gd name="connsiteY12" fmla="*/ 196297 h 25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6094" h="250264">
                <a:moveTo>
                  <a:pt x="80078" y="196297"/>
                </a:moveTo>
                <a:lnTo>
                  <a:pt x="93047" y="250265"/>
                </a:lnTo>
                <a:lnTo>
                  <a:pt x="106016" y="196297"/>
                </a:lnTo>
                <a:cubicBezTo>
                  <a:pt x="112125" y="170822"/>
                  <a:pt x="127000" y="150801"/>
                  <a:pt x="145969" y="142587"/>
                </a:cubicBezTo>
                <a:lnTo>
                  <a:pt x="186094" y="125132"/>
                </a:lnTo>
                <a:lnTo>
                  <a:pt x="145969" y="107678"/>
                </a:lnTo>
                <a:cubicBezTo>
                  <a:pt x="127000" y="99464"/>
                  <a:pt x="112125" y="79443"/>
                  <a:pt x="106016" y="53967"/>
                </a:cubicBezTo>
                <a:lnTo>
                  <a:pt x="93047" y="0"/>
                </a:lnTo>
                <a:lnTo>
                  <a:pt x="80078" y="53967"/>
                </a:lnTo>
                <a:cubicBezTo>
                  <a:pt x="73969" y="79443"/>
                  <a:pt x="59095" y="99464"/>
                  <a:pt x="40126" y="107678"/>
                </a:cubicBezTo>
                <a:lnTo>
                  <a:pt x="0" y="125132"/>
                </a:lnTo>
                <a:lnTo>
                  <a:pt x="40126" y="142587"/>
                </a:lnTo>
                <a:cubicBezTo>
                  <a:pt x="59095" y="150801"/>
                  <a:pt x="73937" y="170822"/>
                  <a:pt x="80078" y="196297"/>
                </a:cubicBezTo>
                <a:close/>
              </a:path>
            </a:pathLst>
          </a:custGeom>
          <a:solidFill>
            <a:srgbClr val="FFFFFF"/>
          </a:solidFill>
          <a:ln w="641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DB91251-96F7-61F9-E87C-07B15D20C740}"/>
              </a:ext>
            </a:extLst>
          </p:cNvPr>
          <p:cNvSpPr/>
          <p:nvPr/>
        </p:nvSpPr>
        <p:spPr>
          <a:xfrm>
            <a:off x="8271377" y="66468"/>
            <a:ext cx="186094" cy="250264"/>
          </a:xfrm>
          <a:custGeom>
            <a:avLst/>
            <a:gdLst>
              <a:gd name="connsiteX0" fmla="*/ 80085 w 186094"/>
              <a:gd name="connsiteY0" fmla="*/ 196307 h 250264"/>
              <a:gd name="connsiteX1" fmla="*/ 93047 w 186094"/>
              <a:gd name="connsiteY1" fmla="*/ 250265 h 250264"/>
              <a:gd name="connsiteX2" fmla="*/ 106010 w 186094"/>
              <a:gd name="connsiteY2" fmla="*/ 196307 h 250264"/>
              <a:gd name="connsiteX3" fmla="*/ 145988 w 186094"/>
              <a:gd name="connsiteY3" fmla="*/ 142569 h 250264"/>
              <a:gd name="connsiteX4" fmla="*/ 186094 w 186094"/>
              <a:gd name="connsiteY4" fmla="*/ 125132 h 250264"/>
              <a:gd name="connsiteX5" fmla="*/ 145988 w 186094"/>
              <a:gd name="connsiteY5" fmla="*/ 107696 h 250264"/>
              <a:gd name="connsiteX6" fmla="*/ 106010 w 186094"/>
              <a:gd name="connsiteY6" fmla="*/ 53958 h 250264"/>
              <a:gd name="connsiteX7" fmla="*/ 93047 w 186094"/>
              <a:gd name="connsiteY7" fmla="*/ 0 h 250264"/>
              <a:gd name="connsiteX8" fmla="*/ 80085 w 186094"/>
              <a:gd name="connsiteY8" fmla="*/ 53958 h 250264"/>
              <a:gd name="connsiteX9" fmla="*/ 40107 w 186094"/>
              <a:gd name="connsiteY9" fmla="*/ 107696 h 250264"/>
              <a:gd name="connsiteX10" fmla="*/ 0 w 186094"/>
              <a:gd name="connsiteY10" fmla="*/ 125132 h 250264"/>
              <a:gd name="connsiteX11" fmla="*/ 40107 w 186094"/>
              <a:gd name="connsiteY11" fmla="*/ 142569 h 250264"/>
              <a:gd name="connsiteX12" fmla="*/ 80085 w 186094"/>
              <a:gd name="connsiteY12" fmla="*/ 196307 h 25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6094" h="250264">
                <a:moveTo>
                  <a:pt x="80085" y="196307"/>
                </a:moveTo>
                <a:lnTo>
                  <a:pt x="93047" y="250265"/>
                </a:lnTo>
                <a:lnTo>
                  <a:pt x="106010" y="196307"/>
                </a:lnTo>
                <a:cubicBezTo>
                  <a:pt x="112106" y="170795"/>
                  <a:pt x="126994" y="150790"/>
                  <a:pt x="145988" y="142569"/>
                </a:cubicBezTo>
                <a:lnTo>
                  <a:pt x="186094" y="125132"/>
                </a:lnTo>
                <a:lnTo>
                  <a:pt x="145988" y="107696"/>
                </a:lnTo>
                <a:cubicBezTo>
                  <a:pt x="126994" y="99474"/>
                  <a:pt x="112106" y="79470"/>
                  <a:pt x="106010" y="53958"/>
                </a:cubicBezTo>
                <a:lnTo>
                  <a:pt x="93047" y="0"/>
                </a:lnTo>
                <a:lnTo>
                  <a:pt x="80085" y="53958"/>
                </a:lnTo>
                <a:cubicBezTo>
                  <a:pt x="73989" y="79470"/>
                  <a:pt x="59101" y="99474"/>
                  <a:pt x="40107" y="107696"/>
                </a:cubicBezTo>
                <a:lnTo>
                  <a:pt x="0" y="125132"/>
                </a:lnTo>
                <a:lnTo>
                  <a:pt x="40107" y="142569"/>
                </a:lnTo>
                <a:cubicBezTo>
                  <a:pt x="59101" y="150790"/>
                  <a:pt x="73924" y="170797"/>
                  <a:pt x="80085" y="196307"/>
                </a:cubicBezTo>
                <a:close/>
              </a:path>
            </a:pathLst>
          </a:custGeom>
          <a:solidFill>
            <a:srgbClr val="FFFFFF"/>
          </a:solidFill>
          <a:ln w="641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F5ECB9A-637B-EF11-D823-35C3E67B885F}"/>
              </a:ext>
            </a:extLst>
          </p:cNvPr>
          <p:cNvSpPr/>
          <p:nvPr/>
        </p:nvSpPr>
        <p:spPr>
          <a:xfrm>
            <a:off x="3285334" y="6541264"/>
            <a:ext cx="186094" cy="250264"/>
          </a:xfrm>
          <a:custGeom>
            <a:avLst/>
            <a:gdLst>
              <a:gd name="connsiteX0" fmla="*/ 80078 w 186094"/>
              <a:gd name="connsiteY0" fmla="*/ 196297 h 250264"/>
              <a:gd name="connsiteX1" fmla="*/ 93047 w 186094"/>
              <a:gd name="connsiteY1" fmla="*/ 250265 h 250264"/>
              <a:gd name="connsiteX2" fmla="*/ 106016 w 186094"/>
              <a:gd name="connsiteY2" fmla="*/ 196297 h 250264"/>
              <a:gd name="connsiteX3" fmla="*/ 145969 w 186094"/>
              <a:gd name="connsiteY3" fmla="*/ 142587 h 250264"/>
              <a:gd name="connsiteX4" fmla="*/ 186094 w 186094"/>
              <a:gd name="connsiteY4" fmla="*/ 125132 h 250264"/>
              <a:gd name="connsiteX5" fmla="*/ 145969 w 186094"/>
              <a:gd name="connsiteY5" fmla="*/ 107678 h 250264"/>
              <a:gd name="connsiteX6" fmla="*/ 106016 w 186094"/>
              <a:gd name="connsiteY6" fmla="*/ 53967 h 250264"/>
              <a:gd name="connsiteX7" fmla="*/ 93047 w 186094"/>
              <a:gd name="connsiteY7" fmla="*/ 0 h 250264"/>
              <a:gd name="connsiteX8" fmla="*/ 80078 w 186094"/>
              <a:gd name="connsiteY8" fmla="*/ 53967 h 250264"/>
              <a:gd name="connsiteX9" fmla="*/ 40126 w 186094"/>
              <a:gd name="connsiteY9" fmla="*/ 107678 h 250264"/>
              <a:gd name="connsiteX10" fmla="*/ 0 w 186094"/>
              <a:gd name="connsiteY10" fmla="*/ 125132 h 250264"/>
              <a:gd name="connsiteX11" fmla="*/ 40126 w 186094"/>
              <a:gd name="connsiteY11" fmla="*/ 142587 h 250264"/>
              <a:gd name="connsiteX12" fmla="*/ 80078 w 186094"/>
              <a:gd name="connsiteY12" fmla="*/ 196297 h 25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6094" h="250264">
                <a:moveTo>
                  <a:pt x="80078" y="196297"/>
                </a:moveTo>
                <a:lnTo>
                  <a:pt x="93047" y="250265"/>
                </a:lnTo>
                <a:lnTo>
                  <a:pt x="106016" y="196297"/>
                </a:lnTo>
                <a:cubicBezTo>
                  <a:pt x="112125" y="170822"/>
                  <a:pt x="127000" y="150801"/>
                  <a:pt x="145969" y="142587"/>
                </a:cubicBezTo>
                <a:lnTo>
                  <a:pt x="186094" y="125132"/>
                </a:lnTo>
                <a:lnTo>
                  <a:pt x="145969" y="107678"/>
                </a:lnTo>
                <a:cubicBezTo>
                  <a:pt x="127000" y="99464"/>
                  <a:pt x="112125" y="79443"/>
                  <a:pt x="106016" y="53967"/>
                </a:cubicBezTo>
                <a:lnTo>
                  <a:pt x="93047" y="0"/>
                </a:lnTo>
                <a:lnTo>
                  <a:pt x="80078" y="53967"/>
                </a:lnTo>
                <a:cubicBezTo>
                  <a:pt x="73969" y="79443"/>
                  <a:pt x="59095" y="99464"/>
                  <a:pt x="40126" y="107678"/>
                </a:cubicBezTo>
                <a:lnTo>
                  <a:pt x="0" y="125132"/>
                </a:lnTo>
                <a:lnTo>
                  <a:pt x="40126" y="142587"/>
                </a:lnTo>
                <a:cubicBezTo>
                  <a:pt x="59095" y="150801"/>
                  <a:pt x="73937" y="170822"/>
                  <a:pt x="80078" y="196297"/>
                </a:cubicBezTo>
                <a:close/>
              </a:path>
            </a:pathLst>
          </a:custGeom>
          <a:solidFill>
            <a:srgbClr val="FFFFFF"/>
          </a:solidFill>
          <a:ln w="641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65B68EB-37C2-97F8-8A82-F9612564B695}"/>
              </a:ext>
            </a:extLst>
          </p:cNvPr>
          <p:cNvSpPr/>
          <p:nvPr/>
        </p:nvSpPr>
        <p:spPr>
          <a:xfrm>
            <a:off x="8489557" y="66468"/>
            <a:ext cx="186094" cy="250264"/>
          </a:xfrm>
          <a:custGeom>
            <a:avLst/>
            <a:gdLst>
              <a:gd name="connsiteX0" fmla="*/ 80085 w 186094"/>
              <a:gd name="connsiteY0" fmla="*/ 196307 h 250264"/>
              <a:gd name="connsiteX1" fmla="*/ 93047 w 186094"/>
              <a:gd name="connsiteY1" fmla="*/ 250265 h 250264"/>
              <a:gd name="connsiteX2" fmla="*/ 106010 w 186094"/>
              <a:gd name="connsiteY2" fmla="*/ 196307 h 250264"/>
              <a:gd name="connsiteX3" fmla="*/ 145988 w 186094"/>
              <a:gd name="connsiteY3" fmla="*/ 142569 h 250264"/>
              <a:gd name="connsiteX4" fmla="*/ 186094 w 186094"/>
              <a:gd name="connsiteY4" fmla="*/ 125132 h 250264"/>
              <a:gd name="connsiteX5" fmla="*/ 145988 w 186094"/>
              <a:gd name="connsiteY5" fmla="*/ 107696 h 250264"/>
              <a:gd name="connsiteX6" fmla="*/ 106010 w 186094"/>
              <a:gd name="connsiteY6" fmla="*/ 53958 h 250264"/>
              <a:gd name="connsiteX7" fmla="*/ 93047 w 186094"/>
              <a:gd name="connsiteY7" fmla="*/ 0 h 250264"/>
              <a:gd name="connsiteX8" fmla="*/ 80085 w 186094"/>
              <a:gd name="connsiteY8" fmla="*/ 53958 h 250264"/>
              <a:gd name="connsiteX9" fmla="*/ 40107 w 186094"/>
              <a:gd name="connsiteY9" fmla="*/ 107696 h 250264"/>
              <a:gd name="connsiteX10" fmla="*/ 0 w 186094"/>
              <a:gd name="connsiteY10" fmla="*/ 125132 h 250264"/>
              <a:gd name="connsiteX11" fmla="*/ 40107 w 186094"/>
              <a:gd name="connsiteY11" fmla="*/ 142569 h 250264"/>
              <a:gd name="connsiteX12" fmla="*/ 80085 w 186094"/>
              <a:gd name="connsiteY12" fmla="*/ 196307 h 25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6094" h="250264">
                <a:moveTo>
                  <a:pt x="80085" y="196307"/>
                </a:moveTo>
                <a:lnTo>
                  <a:pt x="93047" y="250265"/>
                </a:lnTo>
                <a:lnTo>
                  <a:pt x="106010" y="196307"/>
                </a:lnTo>
                <a:cubicBezTo>
                  <a:pt x="112106" y="170795"/>
                  <a:pt x="126994" y="150790"/>
                  <a:pt x="145988" y="142569"/>
                </a:cubicBezTo>
                <a:lnTo>
                  <a:pt x="186094" y="125132"/>
                </a:lnTo>
                <a:lnTo>
                  <a:pt x="145988" y="107696"/>
                </a:lnTo>
                <a:cubicBezTo>
                  <a:pt x="126994" y="99474"/>
                  <a:pt x="112106" y="79470"/>
                  <a:pt x="106010" y="53958"/>
                </a:cubicBezTo>
                <a:lnTo>
                  <a:pt x="93047" y="0"/>
                </a:lnTo>
                <a:lnTo>
                  <a:pt x="80085" y="53958"/>
                </a:lnTo>
                <a:cubicBezTo>
                  <a:pt x="73989" y="79470"/>
                  <a:pt x="59101" y="99474"/>
                  <a:pt x="40107" y="107696"/>
                </a:cubicBezTo>
                <a:lnTo>
                  <a:pt x="0" y="125132"/>
                </a:lnTo>
                <a:lnTo>
                  <a:pt x="40107" y="142569"/>
                </a:lnTo>
                <a:cubicBezTo>
                  <a:pt x="59101" y="150790"/>
                  <a:pt x="73924" y="170797"/>
                  <a:pt x="80085" y="196307"/>
                </a:cubicBezTo>
                <a:close/>
              </a:path>
            </a:pathLst>
          </a:custGeom>
          <a:solidFill>
            <a:srgbClr val="FFFFFF"/>
          </a:solidFill>
          <a:ln w="641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75B23EE9-3A99-C3DC-33F6-21E65DC37D85}"/>
              </a:ext>
            </a:extLst>
          </p:cNvPr>
          <p:cNvSpPr/>
          <p:nvPr/>
        </p:nvSpPr>
        <p:spPr>
          <a:xfrm>
            <a:off x="3503514" y="6541264"/>
            <a:ext cx="186094" cy="250264"/>
          </a:xfrm>
          <a:custGeom>
            <a:avLst/>
            <a:gdLst>
              <a:gd name="connsiteX0" fmla="*/ 80078 w 186094"/>
              <a:gd name="connsiteY0" fmla="*/ 196297 h 250264"/>
              <a:gd name="connsiteX1" fmla="*/ 93047 w 186094"/>
              <a:gd name="connsiteY1" fmla="*/ 250265 h 250264"/>
              <a:gd name="connsiteX2" fmla="*/ 106016 w 186094"/>
              <a:gd name="connsiteY2" fmla="*/ 196297 h 250264"/>
              <a:gd name="connsiteX3" fmla="*/ 145969 w 186094"/>
              <a:gd name="connsiteY3" fmla="*/ 142587 h 250264"/>
              <a:gd name="connsiteX4" fmla="*/ 186094 w 186094"/>
              <a:gd name="connsiteY4" fmla="*/ 125132 h 250264"/>
              <a:gd name="connsiteX5" fmla="*/ 145969 w 186094"/>
              <a:gd name="connsiteY5" fmla="*/ 107678 h 250264"/>
              <a:gd name="connsiteX6" fmla="*/ 106016 w 186094"/>
              <a:gd name="connsiteY6" fmla="*/ 53967 h 250264"/>
              <a:gd name="connsiteX7" fmla="*/ 93047 w 186094"/>
              <a:gd name="connsiteY7" fmla="*/ 0 h 250264"/>
              <a:gd name="connsiteX8" fmla="*/ 80078 w 186094"/>
              <a:gd name="connsiteY8" fmla="*/ 53967 h 250264"/>
              <a:gd name="connsiteX9" fmla="*/ 40126 w 186094"/>
              <a:gd name="connsiteY9" fmla="*/ 107678 h 250264"/>
              <a:gd name="connsiteX10" fmla="*/ 0 w 186094"/>
              <a:gd name="connsiteY10" fmla="*/ 125132 h 250264"/>
              <a:gd name="connsiteX11" fmla="*/ 40126 w 186094"/>
              <a:gd name="connsiteY11" fmla="*/ 142587 h 250264"/>
              <a:gd name="connsiteX12" fmla="*/ 80078 w 186094"/>
              <a:gd name="connsiteY12" fmla="*/ 196297 h 25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6094" h="250264">
                <a:moveTo>
                  <a:pt x="80078" y="196297"/>
                </a:moveTo>
                <a:lnTo>
                  <a:pt x="93047" y="250265"/>
                </a:lnTo>
                <a:lnTo>
                  <a:pt x="106016" y="196297"/>
                </a:lnTo>
                <a:cubicBezTo>
                  <a:pt x="112125" y="170822"/>
                  <a:pt x="127000" y="150801"/>
                  <a:pt x="145969" y="142587"/>
                </a:cubicBezTo>
                <a:lnTo>
                  <a:pt x="186094" y="125132"/>
                </a:lnTo>
                <a:lnTo>
                  <a:pt x="145969" y="107678"/>
                </a:lnTo>
                <a:cubicBezTo>
                  <a:pt x="127000" y="99464"/>
                  <a:pt x="112125" y="79443"/>
                  <a:pt x="106016" y="53967"/>
                </a:cubicBezTo>
                <a:lnTo>
                  <a:pt x="93047" y="0"/>
                </a:lnTo>
                <a:lnTo>
                  <a:pt x="80078" y="53967"/>
                </a:lnTo>
                <a:cubicBezTo>
                  <a:pt x="73969" y="79443"/>
                  <a:pt x="59094" y="99464"/>
                  <a:pt x="40126" y="107678"/>
                </a:cubicBezTo>
                <a:lnTo>
                  <a:pt x="0" y="125132"/>
                </a:lnTo>
                <a:lnTo>
                  <a:pt x="40126" y="142587"/>
                </a:lnTo>
                <a:cubicBezTo>
                  <a:pt x="59094" y="150801"/>
                  <a:pt x="73937" y="170822"/>
                  <a:pt x="80078" y="196297"/>
                </a:cubicBezTo>
                <a:close/>
              </a:path>
            </a:pathLst>
          </a:custGeom>
          <a:solidFill>
            <a:srgbClr val="FFFFFF"/>
          </a:solidFill>
          <a:ln w="641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A40F6ABB-12DE-AFEE-C464-CDD4ACB2F938}"/>
              </a:ext>
            </a:extLst>
          </p:cNvPr>
          <p:cNvSpPr/>
          <p:nvPr/>
        </p:nvSpPr>
        <p:spPr>
          <a:xfrm>
            <a:off x="8707736" y="66468"/>
            <a:ext cx="186094" cy="250264"/>
          </a:xfrm>
          <a:custGeom>
            <a:avLst/>
            <a:gdLst>
              <a:gd name="connsiteX0" fmla="*/ 80085 w 186094"/>
              <a:gd name="connsiteY0" fmla="*/ 196307 h 250264"/>
              <a:gd name="connsiteX1" fmla="*/ 93047 w 186094"/>
              <a:gd name="connsiteY1" fmla="*/ 250265 h 250264"/>
              <a:gd name="connsiteX2" fmla="*/ 106010 w 186094"/>
              <a:gd name="connsiteY2" fmla="*/ 196307 h 250264"/>
              <a:gd name="connsiteX3" fmla="*/ 145988 w 186094"/>
              <a:gd name="connsiteY3" fmla="*/ 142569 h 250264"/>
              <a:gd name="connsiteX4" fmla="*/ 186094 w 186094"/>
              <a:gd name="connsiteY4" fmla="*/ 125132 h 250264"/>
              <a:gd name="connsiteX5" fmla="*/ 145988 w 186094"/>
              <a:gd name="connsiteY5" fmla="*/ 107696 h 250264"/>
              <a:gd name="connsiteX6" fmla="*/ 106010 w 186094"/>
              <a:gd name="connsiteY6" fmla="*/ 53958 h 250264"/>
              <a:gd name="connsiteX7" fmla="*/ 93047 w 186094"/>
              <a:gd name="connsiteY7" fmla="*/ 0 h 250264"/>
              <a:gd name="connsiteX8" fmla="*/ 80085 w 186094"/>
              <a:gd name="connsiteY8" fmla="*/ 53958 h 250264"/>
              <a:gd name="connsiteX9" fmla="*/ 40107 w 186094"/>
              <a:gd name="connsiteY9" fmla="*/ 107696 h 250264"/>
              <a:gd name="connsiteX10" fmla="*/ 0 w 186094"/>
              <a:gd name="connsiteY10" fmla="*/ 125132 h 250264"/>
              <a:gd name="connsiteX11" fmla="*/ 40107 w 186094"/>
              <a:gd name="connsiteY11" fmla="*/ 142569 h 250264"/>
              <a:gd name="connsiteX12" fmla="*/ 80085 w 186094"/>
              <a:gd name="connsiteY12" fmla="*/ 196307 h 25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6094" h="250264">
                <a:moveTo>
                  <a:pt x="80085" y="196307"/>
                </a:moveTo>
                <a:lnTo>
                  <a:pt x="93047" y="250265"/>
                </a:lnTo>
                <a:lnTo>
                  <a:pt x="106010" y="196307"/>
                </a:lnTo>
                <a:cubicBezTo>
                  <a:pt x="112106" y="170795"/>
                  <a:pt x="126994" y="150790"/>
                  <a:pt x="145988" y="142569"/>
                </a:cubicBezTo>
                <a:lnTo>
                  <a:pt x="186094" y="125132"/>
                </a:lnTo>
                <a:lnTo>
                  <a:pt x="145988" y="107696"/>
                </a:lnTo>
                <a:cubicBezTo>
                  <a:pt x="126994" y="99474"/>
                  <a:pt x="112106" y="79470"/>
                  <a:pt x="106010" y="53958"/>
                </a:cubicBezTo>
                <a:lnTo>
                  <a:pt x="93047" y="0"/>
                </a:lnTo>
                <a:lnTo>
                  <a:pt x="80085" y="53958"/>
                </a:lnTo>
                <a:cubicBezTo>
                  <a:pt x="73989" y="79470"/>
                  <a:pt x="59101" y="99474"/>
                  <a:pt x="40107" y="107696"/>
                </a:cubicBezTo>
                <a:lnTo>
                  <a:pt x="0" y="125132"/>
                </a:lnTo>
                <a:lnTo>
                  <a:pt x="40107" y="142569"/>
                </a:lnTo>
                <a:cubicBezTo>
                  <a:pt x="59101" y="150790"/>
                  <a:pt x="73924" y="170797"/>
                  <a:pt x="80085" y="196307"/>
                </a:cubicBezTo>
                <a:close/>
              </a:path>
            </a:pathLst>
          </a:custGeom>
          <a:solidFill>
            <a:srgbClr val="FFFFFF"/>
          </a:solidFill>
          <a:ln w="641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FD5016AA-F88D-79FB-6149-1DDCD37C46E0}"/>
              </a:ext>
            </a:extLst>
          </p:cNvPr>
          <p:cNvSpPr/>
          <p:nvPr/>
        </p:nvSpPr>
        <p:spPr>
          <a:xfrm>
            <a:off x="3721693" y="6541264"/>
            <a:ext cx="186094" cy="250264"/>
          </a:xfrm>
          <a:custGeom>
            <a:avLst/>
            <a:gdLst>
              <a:gd name="connsiteX0" fmla="*/ 80078 w 186094"/>
              <a:gd name="connsiteY0" fmla="*/ 196297 h 250264"/>
              <a:gd name="connsiteX1" fmla="*/ 93047 w 186094"/>
              <a:gd name="connsiteY1" fmla="*/ 250265 h 250264"/>
              <a:gd name="connsiteX2" fmla="*/ 106016 w 186094"/>
              <a:gd name="connsiteY2" fmla="*/ 196297 h 250264"/>
              <a:gd name="connsiteX3" fmla="*/ 145969 w 186094"/>
              <a:gd name="connsiteY3" fmla="*/ 142587 h 250264"/>
              <a:gd name="connsiteX4" fmla="*/ 186094 w 186094"/>
              <a:gd name="connsiteY4" fmla="*/ 125132 h 250264"/>
              <a:gd name="connsiteX5" fmla="*/ 145969 w 186094"/>
              <a:gd name="connsiteY5" fmla="*/ 107678 h 250264"/>
              <a:gd name="connsiteX6" fmla="*/ 106016 w 186094"/>
              <a:gd name="connsiteY6" fmla="*/ 53967 h 250264"/>
              <a:gd name="connsiteX7" fmla="*/ 93047 w 186094"/>
              <a:gd name="connsiteY7" fmla="*/ 0 h 250264"/>
              <a:gd name="connsiteX8" fmla="*/ 80078 w 186094"/>
              <a:gd name="connsiteY8" fmla="*/ 53967 h 250264"/>
              <a:gd name="connsiteX9" fmla="*/ 40126 w 186094"/>
              <a:gd name="connsiteY9" fmla="*/ 107678 h 250264"/>
              <a:gd name="connsiteX10" fmla="*/ 0 w 186094"/>
              <a:gd name="connsiteY10" fmla="*/ 125132 h 250264"/>
              <a:gd name="connsiteX11" fmla="*/ 40126 w 186094"/>
              <a:gd name="connsiteY11" fmla="*/ 142587 h 250264"/>
              <a:gd name="connsiteX12" fmla="*/ 80078 w 186094"/>
              <a:gd name="connsiteY12" fmla="*/ 196297 h 25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6094" h="250264">
                <a:moveTo>
                  <a:pt x="80078" y="196297"/>
                </a:moveTo>
                <a:lnTo>
                  <a:pt x="93047" y="250265"/>
                </a:lnTo>
                <a:lnTo>
                  <a:pt x="106016" y="196297"/>
                </a:lnTo>
                <a:cubicBezTo>
                  <a:pt x="112125" y="170822"/>
                  <a:pt x="127000" y="150801"/>
                  <a:pt x="145969" y="142587"/>
                </a:cubicBezTo>
                <a:lnTo>
                  <a:pt x="186094" y="125132"/>
                </a:lnTo>
                <a:lnTo>
                  <a:pt x="145969" y="107678"/>
                </a:lnTo>
                <a:cubicBezTo>
                  <a:pt x="127000" y="99464"/>
                  <a:pt x="112125" y="79443"/>
                  <a:pt x="106016" y="53967"/>
                </a:cubicBezTo>
                <a:lnTo>
                  <a:pt x="93047" y="0"/>
                </a:lnTo>
                <a:lnTo>
                  <a:pt x="80078" y="53967"/>
                </a:lnTo>
                <a:cubicBezTo>
                  <a:pt x="73969" y="79443"/>
                  <a:pt x="59094" y="99464"/>
                  <a:pt x="40126" y="107678"/>
                </a:cubicBezTo>
                <a:lnTo>
                  <a:pt x="0" y="125132"/>
                </a:lnTo>
                <a:lnTo>
                  <a:pt x="40126" y="142587"/>
                </a:lnTo>
                <a:cubicBezTo>
                  <a:pt x="59094" y="150801"/>
                  <a:pt x="73937" y="170822"/>
                  <a:pt x="80078" y="196297"/>
                </a:cubicBezTo>
                <a:close/>
              </a:path>
            </a:pathLst>
          </a:custGeom>
          <a:solidFill>
            <a:srgbClr val="FFFFFF"/>
          </a:solidFill>
          <a:ln w="641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1DA8F7C0-3B6E-5BA0-4EC0-992A0D05F3EB}"/>
              </a:ext>
            </a:extLst>
          </p:cNvPr>
          <p:cNvSpPr/>
          <p:nvPr/>
        </p:nvSpPr>
        <p:spPr>
          <a:xfrm>
            <a:off x="8925916" y="66468"/>
            <a:ext cx="186094" cy="250264"/>
          </a:xfrm>
          <a:custGeom>
            <a:avLst/>
            <a:gdLst>
              <a:gd name="connsiteX0" fmla="*/ 80085 w 186094"/>
              <a:gd name="connsiteY0" fmla="*/ 196307 h 250264"/>
              <a:gd name="connsiteX1" fmla="*/ 93047 w 186094"/>
              <a:gd name="connsiteY1" fmla="*/ 250265 h 250264"/>
              <a:gd name="connsiteX2" fmla="*/ 106010 w 186094"/>
              <a:gd name="connsiteY2" fmla="*/ 196307 h 250264"/>
              <a:gd name="connsiteX3" fmla="*/ 145988 w 186094"/>
              <a:gd name="connsiteY3" fmla="*/ 142569 h 250264"/>
              <a:gd name="connsiteX4" fmla="*/ 186094 w 186094"/>
              <a:gd name="connsiteY4" fmla="*/ 125132 h 250264"/>
              <a:gd name="connsiteX5" fmla="*/ 145988 w 186094"/>
              <a:gd name="connsiteY5" fmla="*/ 107696 h 250264"/>
              <a:gd name="connsiteX6" fmla="*/ 106010 w 186094"/>
              <a:gd name="connsiteY6" fmla="*/ 53958 h 250264"/>
              <a:gd name="connsiteX7" fmla="*/ 93047 w 186094"/>
              <a:gd name="connsiteY7" fmla="*/ 0 h 250264"/>
              <a:gd name="connsiteX8" fmla="*/ 80085 w 186094"/>
              <a:gd name="connsiteY8" fmla="*/ 53958 h 250264"/>
              <a:gd name="connsiteX9" fmla="*/ 40107 w 186094"/>
              <a:gd name="connsiteY9" fmla="*/ 107696 h 250264"/>
              <a:gd name="connsiteX10" fmla="*/ 0 w 186094"/>
              <a:gd name="connsiteY10" fmla="*/ 125132 h 250264"/>
              <a:gd name="connsiteX11" fmla="*/ 40107 w 186094"/>
              <a:gd name="connsiteY11" fmla="*/ 142569 h 250264"/>
              <a:gd name="connsiteX12" fmla="*/ 80085 w 186094"/>
              <a:gd name="connsiteY12" fmla="*/ 196307 h 25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6094" h="250264">
                <a:moveTo>
                  <a:pt x="80085" y="196307"/>
                </a:moveTo>
                <a:lnTo>
                  <a:pt x="93047" y="250265"/>
                </a:lnTo>
                <a:lnTo>
                  <a:pt x="106010" y="196307"/>
                </a:lnTo>
                <a:cubicBezTo>
                  <a:pt x="112106" y="170795"/>
                  <a:pt x="126994" y="150790"/>
                  <a:pt x="145988" y="142569"/>
                </a:cubicBezTo>
                <a:lnTo>
                  <a:pt x="186094" y="125132"/>
                </a:lnTo>
                <a:lnTo>
                  <a:pt x="145988" y="107696"/>
                </a:lnTo>
                <a:cubicBezTo>
                  <a:pt x="126994" y="99474"/>
                  <a:pt x="112106" y="79470"/>
                  <a:pt x="106010" y="53958"/>
                </a:cubicBezTo>
                <a:lnTo>
                  <a:pt x="93047" y="0"/>
                </a:lnTo>
                <a:lnTo>
                  <a:pt x="80085" y="53958"/>
                </a:lnTo>
                <a:cubicBezTo>
                  <a:pt x="73989" y="79470"/>
                  <a:pt x="59101" y="99474"/>
                  <a:pt x="40107" y="107696"/>
                </a:cubicBezTo>
                <a:lnTo>
                  <a:pt x="0" y="125132"/>
                </a:lnTo>
                <a:lnTo>
                  <a:pt x="40107" y="142569"/>
                </a:lnTo>
                <a:cubicBezTo>
                  <a:pt x="59101" y="150790"/>
                  <a:pt x="73924" y="170797"/>
                  <a:pt x="80085" y="196307"/>
                </a:cubicBezTo>
                <a:close/>
              </a:path>
            </a:pathLst>
          </a:custGeom>
          <a:solidFill>
            <a:srgbClr val="FFFFFF"/>
          </a:solidFill>
          <a:ln w="641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71C38FAA-5B39-9B87-2895-AE3EE786D624}"/>
              </a:ext>
            </a:extLst>
          </p:cNvPr>
          <p:cNvSpPr/>
          <p:nvPr/>
        </p:nvSpPr>
        <p:spPr>
          <a:xfrm>
            <a:off x="11916258" y="66468"/>
            <a:ext cx="186094" cy="250264"/>
          </a:xfrm>
          <a:custGeom>
            <a:avLst/>
            <a:gdLst>
              <a:gd name="connsiteX0" fmla="*/ 80085 w 186094"/>
              <a:gd name="connsiteY0" fmla="*/ 196307 h 250264"/>
              <a:gd name="connsiteX1" fmla="*/ 93047 w 186094"/>
              <a:gd name="connsiteY1" fmla="*/ 250265 h 250264"/>
              <a:gd name="connsiteX2" fmla="*/ 106010 w 186094"/>
              <a:gd name="connsiteY2" fmla="*/ 196307 h 250264"/>
              <a:gd name="connsiteX3" fmla="*/ 145988 w 186094"/>
              <a:gd name="connsiteY3" fmla="*/ 142569 h 250264"/>
              <a:gd name="connsiteX4" fmla="*/ 186094 w 186094"/>
              <a:gd name="connsiteY4" fmla="*/ 125132 h 250264"/>
              <a:gd name="connsiteX5" fmla="*/ 145988 w 186094"/>
              <a:gd name="connsiteY5" fmla="*/ 107696 h 250264"/>
              <a:gd name="connsiteX6" fmla="*/ 106010 w 186094"/>
              <a:gd name="connsiteY6" fmla="*/ 53958 h 250264"/>
              <a:gd name="connsiteX7" fmla="*/ 93047 w 186094"/>
              <a:gd name="connsiteY7" fmla="*/ 0 h 250264"/>
              <a:gd name="connsiteX8" fmla="*/ 80085 w 186094"/>
              <a:gd name="connsiteY8" fmla="*/ 53958 h 250264"/>
              <a:gd name="connsiteX9" fmla="*/ 40107 w 186094"/>
              <a:gd name="connsiteY9" fmla="*/ 107696 h 250264"/>
              <a:gd name="connsiteX10" fmla="*/ 0 w 186094"/>
              <a:gd name="connsiteY10" fmla="*/ 125132 h 250264"/>
              <a:gd name="connsiteX11" fmla="*/ 40107 w 186094"/>
              <a:gd name="connsiteY11" fmla="*/ 142569 h 250264"/>
              <a:gd name="connsiteX12" fmla="*/ 80085 w 186094"/>
              <a:gd name="connsiteY12" fmla="*/ 196307 h 25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6094" h="250264">
                <a:moveTo>
                  <a:pt x="80085" y="196307"/>
                </a:moveTo>
                <a:lnTo>
                  <a:pt x="93047" y="250265"/>
                </a:lnTo>
                <a:lnTo>
                  <a:pt x="106010" y="196307"/>
                </a:lnTo>
                <a:cubicBezTo>
                  <a:pt x="112106" y="170795"/>
                  <a:pt x="126994" y="150790"/>
                  <a:pt x="145988" y="142569"/>
                </a:cubicBezTo>
                <a:lnTo>
                  <a:pt x="186094" y="125132"/>
                </a:lnTo>
                <a:lnTo>
                  <a:pt x="145988" y="107696"/>
                </a:lnTo>
                <a:cubicBezTo>
                  <a:pt x="126994" y="99474"/>
                  <a:pt x="112106" y="79470"/>
                  <a:pt x="106010" y="53958"/>
                </a:cubicBezTo>
                <a:lnTo>
                  <a:pt x="93047" y="0"/>
                </a:lnTo>
                <a:lnTo>
                  <a:pt x="80085" y="53958"/>
                </a:lnTo>
                <a:cubicBezTo>
                  <a:pt x="73989" y="79470"/>
                  <a:pt x="59101" y="99474"/>
                  <a:pt x="40107" y="107696"/>
                </a:cubicBezTo>
                <a:lnTo>
                  <a:pt x="0" y="125132"/>
                </a:lnTo>
                <a:lnTo>
                  <a:pt x="40107" y="142569"/>
                </a:lnTo>
                <a:cubicBezTo>
                  <a:pt x="59101" y="150790"/>
                  <a:pt x="73924" y="170797"/>
                  <a:pt x="80085" y="196307"/>
                </a:cubicBezTo>
                <a:close/>
              </a:path>
            </a:pathLst>
          </a:custGeom>
          <a:solidFill>
            <a:srgbClr val="FFFFFF"/>
          </a:solidFill>
          <a:ln w="641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A7059187-77E3-FFB0-22E2-77E91CC75D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0060" y="1203932"/>
            <a:ext cx="6158718" cy="923330"/>
          </a:xfrm>
        </p:spPr>
        <p:txBody>
          <a:bodyPr vert="horz" wrap="square" lIns="91440" tIns="45720" rIns="91440" bIns="45720" rtlCol="0" anchor="t">
            <a:normAutofit/>
          </a:bodyPr>
          <a:lstStyle>
            <a:lvl1pPr>
              <a:defRPr lang="en-GB" sz="6000" b="1" i="1" spc="-150" dirty="0">
                <a:solidFill>
                  <a:srgbClr val="77BAFD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marL="0" lvl="0"/>
            <a:r>
              <a:rPr lang="en-GB" dirty="0"/>
              <a:t>TITLE</a:t>
            </a:r>
          </a:p>
        </p:txBody>
      </p:sp>
      <p:sp>
        <p:nvSpPr>
          <p:cNvPr id="114" name="Text Placeholder 109">
            <a:extLst>
              <a:ext uri="{FF2B5EF4-FFF2-40B4-BE49-F238E27FC236}">
                <a16:creationId xmlns:a16="http://schemas.microsoft.com/office/drawing/2014/main" id="{9CD5DE53-654C-E245-A108-0FF00DD210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72342" y="2355065"/>
            <a:ext cx="8995510" cy="3215624"/>
          </a:xfrm>
        </p:spPr>
        <p:txBody>
          <a:bodyPr/>
          <a:lstStyle>
            <a:lvl1pPr>
              <a:defRPr b="0" i="0">
                <a:solidFill>
                  <a:srgbClr val="77BAFD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>
              <a:defRPr b="0" i="0">
                <a:solidFill>
                  <a:srgbClr val="77BAFD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>
              <a:defRPr b="0" i="0">
                <a:solidFill>
                  <a:srgbClr val="77BAFD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>
              <a:defRPr b="0" i="0">
                <a:solidFill>
                  <a:srgbClr val="77BAFD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>
              <a:defRPr b="0" i="0">
                <a:solidFill>
                  <a:srgbClr val="77BAFD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3881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">
    <p:bg>
      <p:bgPr>
        <a:solidFill>
          <a:srgbClr val="F2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Rectangle 507">
            <a:extLst>
              <a:ext uri="{FF2B5EF4-FFF2-40B4-BE49-F238E27FC236}">
                <a16:creationId xmlns:a16="http://schemas.microsoft.com/office/drawing/2014/main" id="{1810A4C0-D9C8-0432-ECB3-2EC9F7F99F00}"/>
              </a:ext>
            </a:extLst>
          </p:cNvPr>
          <p:cNvSpPr/>
          <p:nvPr userDrawn="1"/>
        </p:nvSpPr>
        <p:spPr>
          <a:xfrm>
            <a:off x="12934" y="5739712"/>
            <a:ext cx="12185663" cy="1118288"/>
          </a:xfrm>
          <a:prstGeom prst="rect">
            <a:avLst/>
          </a:prstGeom>
          <a:gradFill>
            <a:gsLst>
              <a:gs pos="100000">
                <a:srgbClr val="CFB2EC">
                  <a:alpha val="51755"/>
                </a:srgbClr>
              </a:gs>
              <a:gs pos="0">
                <a:srgbClr val="CFB2EC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9" name="Freeform 418">
            <a:extLst>
              <a:ext uri="{FF2B5EF4-FFF2-40B4-BE49-F238E27FC236}">
                <a16:creationId xmlns:a16="http://schemas.microsoft.com/office/drawing/2014/main" id="{875B2D14-7D9A-7B52-76B4-95D96060E347}"/>
              </a:ext>
            </a:extLst>
          </p:cNvPr>
          <p:cNvSpPr/>
          <p:nvPr/>
        </p:nvSpPr>
        <p:spPr>
          <a:xfrm>
            <a:off x="11207791" y="1223602"/>
            <a:ext cx="567835" cy="4636641"/>
          </a:xfrm>
          <a:custGeom>
            <a:avLst/>
            <a:gdLst>
              <a:gd name="connsiteX0" fmla="*/ 323580 w 567835"/>
              <a:gd name="connsiteY0" fmla="*/ 237184 h 4636641"/>
              <a:gd name="connsiteX1" fmla="*/ 567836 w 567835"/>
              <a:gd name="connsiteY1" fmla="*/ 0 h 4636641"/>
              <a:gd name="connsiteX2" fmla="*/ 567836 w 567835"/>
              <a:gd name="connsiteY2" fmla="*/ 3632950 h 4636641"/>
              <a:gd name="connsiteX3" fmla="*/ 463127 w 567835"/>
              <a:gd name="connsiteY3" fmla="*/ 3737079 h 4636641"/>
              <a:gd name="connsiteX4" fmla="*/ 463127 w 567835"/>
              <a:gd name="connsiteY4" fmla="*/ 1778874 h 4636641"/>
              <a:gd name="connsiteX5" fmla="*/ 323580 w 567835"/>
              <a:gd name="connsiteY5" fmla="*/ 1703672 h 4636641"/>
              <a:gd name="connsiteX6" fmla="*/ 323580 w 567835"/>
              <a:gd name="connsiteY6" fmla="*/ 4636642 h 4636641"/>
              <a:gd name="connsiteX7" fmla="*/ 0 w 567835"/>
              <a:gd name="connsiteY7" fmla="*/ 4477558 h 4636641"/>
              <a:gd name="connsiteX8" fmla="*/ 0 w 567835"/>
              <a:gd name="connsiteY8" fmla="*/ 633453 h 4636641"/>
              <a:gd name="connsiteX9" fmla="*/ 107881 w 567835"/>
              <a:gd name="connsiteY9" fmla="*/ 538004 h 4636641"/>
              <a:gd name="connsiteX10" fmla="*/ 107881 w 567835"/>
              <a:gd name="connsiteY10" fmla="*/ 1391286 h 4636641"/>
              <a:gd name="connsiteX11" fmla="*/ 168168 w 567835"/>
              <a:gd name="connsiteY11" fmla="*/ 1353679 h 4636641"/>
              <a:gd name="connsiteX12" fmla="*/ 168168 w 567835"/>
              <a:gd name="connsiteY12" fmla="*/ 633453 h 4636641"/>
              <a:gd name="connsiteX13" fmla="*/ 323580 w 567835"/>
              <a:gd name="connsiteY13" fmla="*/ 708661 h 4636641"/>
              <a:gd name="connsiteX14" fmla="*/ 323580 w 567835"/>
              <a:gd name="connsiteY14" fmla="*/ 237184 h 463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67835" h="4636641">
                <a:moveTo>
                  <a:pt x="323580" y="237184"/>
                </a:moveTo>
                <a:cubicBezTo>
                  <a:pt x="341349" y="225618"/>
                  <a:pt x="493842" y="74244"/>
                  <a:pt x="567836" y="0"/>
                </a:cubicBezTo>
                <a:lnTo>
                  <a:pt x="567836" y="3632950"/>
                </a:lnTo>
                <a:lnTo>
                  <a:pt x="463127" y="3737079"/>
                </a:lnTo>
                <a:lnTo>
                  <a:pt x="463127" y="1778874"/>
                </a:lnTo>
                <a:lnTo>
                  <a:pt x="323580" y="1703672"/>
                </a:lnTo>
                <a:lnTo>
                  <a:pt x="323580" y="4636642"/>
                </a:lnTo>
                <a:lnTo>
                  <a:pt x="0" y="4477558"/>
                </a:lnTo>
                <a:lnTo>
                  <a:pt x="0" y="633453"/>
                </a:lnTo>
                <a:lnTo>
                  <a:pt x="107881" y="538004"/>
                </a:lnTo>
                <a:lnTo>
                  <a:pt x="107881" y="1391286"/>
                </a:lnTo>
                <a:lnTo>
                  <a:pt x="168168" y="1353679"/>
                </a:lnTo>
                <a:lnTo>
                  <a:pt x="168168" y="633453"/>
                </a:lnTo>
                <a:lnTo>
                  <a:pt x="323580" y="708661"/>
                </a:lnTo>
                <a:lnTo>
                  <a:pt x="323580" y="237184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0" name="Freeform 419">
            <a:extLst>
              <a:ext uri="{FF2B5EF4-FFF2-40B4-BE49-F238E27FC236}">
                <a16:creationId xmlns:a16="http://schemas.microsoft.com/office/drawing/2014/main" id="{FDBF0BF6-77D2-88F2-2004-ABC0081128C6}"/>
              </a:ext>
            </a:extLst>
          </p:cNvPr>
          <p:cNvSpPr/>
          <p:nvPr/>
        </p:nvSpPr>
        <p:spPr>
          <a:xfrm>
            <a:off x="416373" y="514948"/>
            <a:ext cx="520222" cy="3647413"/>
          </a:xfrm>
          <a:custGeom>
            <a:avLst/>
            <a:gdLst>
              <a:gd name="connsiteX0" fmla="*/ 0 w 520222"/>
              <a:gd name="connsiteY0" fmla="*/ 188011 h 3647413"/>
              <a:gd name="connsiteX1" fmla="*/ 0 w 520222"/>
              <a:gd name="connsiteY1" fmla="*/ 3589567 h 3647413"/>
              <a:gd name="connsiteX2" fmla="*/ 101507 w 520222"/>
              <a:gd name="connsiteY2" fmla="*/ 3647414 h 3647413"/>
              <a:gd name="connsiteX3" fmla="*/ 101507 w 520222"/>
              <a:gd name="connsiteY3" fmla="*/ 2548274 h 3647413"/>
              <a:gd name="connsiteX4" fmla="*/ 241079 w 520222"/>
              <a:gd name="connsiteY4" fmla="*/ 2478854 h 3647413"/>
              <a:gd name="connsiteX5" fmla="*/ 241079 w 520222"/>
              <a:gd name="connsiteY5" fmla="*/ 3164371 h 3647413"/>
              <a:gd name="connsiteX6" fmla="*/ 520223 w 520222"/>
              <a:gd name="connsiteY6" fmla="*/ 3016852 h 3647413"/>
              <a:gd name="connsiteX7" fmla="*/ 520223 w 520222"/>
              <a:gd name="connsiteY7" fmla="*/ 0 h 3647413"/>
              <a:gd name="connsiteX8" fmla="*/ 437748 w 520222"/>
              <a:gd name="connsiteY8" fmla="*/ 60742 h 3647413"/>
              <a:gd name="connsiteX9" fmla="*/ 437748 w 520222"/>
              <a:gd name="connsiteY9" fmla="*/ 786754 h 3647413"/>
              <a:gd name="connsiteX10" fmla="*/ 161777 w 520222"/>
              <a:gd name="connsiteY10" fmla="*/ 914020 h 3647413"/>
              <a:gd name="connsiteX11" fmla="*/ 161777 w 520222"/>
              <a:gd name="connsiteY11" fmla="*/ 564033 h 3647413"/>
              <a:gd name="connsiteX12" fmla="*/ 269627 w 520222"/>
              <a:gd name="connsiteY12" fmla="*/ 503291 h 3647413"/>
              <a:gd name="connsiteX13" fmla="*/ 269627 w 520222"/>
              <a:gd name="connsiteY13" fmla="*/ 0 h 3647413"/>
              <a:gd name="connsiteX14" fmla="*/ 0 w 520222"/>
              <a:gd name="connsiteY14" fmla="*/ 188011 h 364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0222" h="3647413">
                <a:moveTo>
                  <a:pt x="0" y="188011"/>
                </a:moveTo>
                <a:lnTo>
                  <a:pt x="0" y="3589567"/>
                </a:lnTo>
                <a:lnTo>
                  <a:pt x="101507" y="3647414"/>
                </a:lnTo>
                <a:lnTo>
                  <a:pt x="101507" y="2548274"/>
                </a:lnTo>
                <a:lnTo>
                  <a:pt x="241079" y="2478854"/>
                </a:lnTo>
                <a:lnTo>
                  <a:pt x="241079" y="3164371"/>
                </a:lnTo>
                <a:lnTo>
                  <a:pt x="520223" y="3016852"/>
                </a:lnTo>
                <a:lnTo>
                  <a:pt x="520223" y="0"/>
                </a:lnTo>
                <a:lnTo>
                  <a:pt x="437748" y="60742"/>
                </a:lnTo>
                <a:lnTo>
                  <a:pt x="437748" y="786754"/>
                </a:lnTo>
                <a:lnTo>
                  <a:pt x="161777" y="914020"/>
                </a:lnTo>
                <a:lnTo>
                  <a:pt x="161777" y="564033"/>
                </a:lnTo>
                <a:lnTo>
                  <a:pt x="269627" y="503291"/>
                </a:lnTo>
                <a:lnTo>
                  <a:pt x="269627" y="0"/>
                </a:lnTo>
                <a:lnTo>
                  <a:pt x="0" y="188011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1" name="Freeform 420">
            <a:extLst>
              <a:ext uri="{FF2B5EF4-FFF2-40B4-BE49-F238E27FC236}">
                <a16:creationId xmlns:a16="http://schemas.microsoft.com/office/drawing/2014/main" id="{EFFFE0E2-7AA9-4FE6-E420-4F330F614005}"/>
              </a:ext>
            </a:extLst>
          </p:cNvPr>
          <p:cNvSpPr/>
          <p:nvPr/>
        </p:nvSpPr>
        <p:spPr>
          <a:xfrm>
            <a:off x="11674091" y="4966191"/>
            <a:ext cx="101535" cy="174372"/>
          </a:xfrm>
          <a:custGeom>
            <a:avLst/>
            <a:gdLst>
              <a:gd name="connsiteX0" fmla="*/ 101535 w 101535"/>
              <a:gd name="connsiteY0" fmla="*/ 0 h 174372"/>
              <a:gd name="connsiteX1" fmla="*/ 0 w 101535"/>
              <a:gd name="connsiteY1" fmla="*/ 98282 h 174372"/>
              <a:gd name="connsiteX2" fmla="*/ 0 w 101535"/>
              <a:gd name="connsiteY2" fmla="*/ 174372 h 174372"/>
              <a:gd name="connsiteX3" fmla="*/ 101535 w 101535"/>
              <a:gd name="connsiteY3" fmla="*/ 72919 h 174372"/>
              <a:gd name="connsiteX4" fmla="*/ 101535 w 101535"/>
              <a:gd name="connsiteY4" fmla="*/ 0 h 1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35" h="174372">
                <a:moveTo>
                  <a:pt x="101535" y="0"/>
                </a:moveTo>
                <a:lnTo>
                  <a:pt x="0" y="98282"/>
                </a:lnTo>
                <a:lnTo>
                  <a:pt x="0" y="174372"/>
                </a:lnTo>
                <a:lnTo>
                  <a:pt x="101535" y="72919"/>
                </a:lnTo>
                <a:lnTo>
                  <a:pt x="101535" y="0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2" name="Freeform 421">
            <a:extLst>
              <a:ext uri="{FF2B5EF4-FFF2-40B4-BE49-F238E27FC236}">
                <a16:creationId xmlns:a16="http://schemas.microsoft.com/office/drawing/2014/main" id="{98066DBD-6E4C-3E38-BB3E-7A8CD3C1E36C}"/>
              </a:ext>
            </a:extLst>
          </p:cNvPr>
          <p:cNvSpPr/>
          <p:nvPr/>
        </p:nvSpPr>
        <p:spPr>
          <a:xfrm>
            <a:off x="11674091" y="5112029"/>
            <a:ext cx="101535" cy="174372"/>
          </a:xfrm>
          <a:custGeom>
            <a:avLst/>
            <a:gdLst>
              <a:gd name="connsiteX0" fmla="*/ 101535 w 101535"/>
              <a:gd name="connsiteY0" fmla="*/ 0 h 174372"/>
              <a:gd name="connsiteX1" fmla="*/ 0 w 101535"/>
              <a:gd name="connsiteY1" fmla="*/ 98282 h 174372"/>
              <a:gd name="connsiteX2" fmla="*/ 0 w 101535"/>
              <a:gd name="connsiteY2" fmla="*/ 174372 h 174372"/>
              <a:gd name="connsiteX3" fmla="*/ 101535 w 101535"/>
              <a:gd name="connsiteY3" fmla="*/ 72919 h 174372"/>
              <a:gd name="connsiteX4" fmla="*/ 101535 w 101535"/>
              <a:gd name="connsiteY4" fmla="*/ 0 h 1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35" h="174372">
                <a:moveTo>
                  <a:pt x="101535" y="0"/>
                </a:moveTo>
                <a:lnTo>
                  <a:pt x="0" y="98282"/>
                </a:lnTo>
                <a:lnTo>
                  <a:pt x="0" y="174372"/>
                </a:lnTo>
                <a:lnTo>
                  <a:pt x="101535" y="72919"/>
                </a:lnTo>
                <a:lnTo>
                  <a:pt x="101535" y="0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3" name="Freeform 422">
            <a:extLst>
              <a:ext uri="{FF2B5EF4-FFF2-40B4-BE49-F238E27FC236}">
                <a16:creationId xmlns:a16="http://schemas.microsoft.com/office/drawing/2014/main" id="{417A8362-3A96-8AA2-AC9B-B5A9F0DF4566}"/>
              </a:ext>
            </a:extLst>
          </p:cNvPr>
          <p:cNvSpPr/>
          <p:nvPr/>
        </p:nvSpPr>
        <p:spPr>
          <a:xfrm>
            <a:off x="11674091" y="5257868"/>
            <a:ext cx="101535" cy="174372"/>
          </a:xfrm>
          <a:custGeom>
            <a:avLst/>
            <a:gdLst>
              <a:gd name="connsiteX0" fmla="*/ 101535 w 101535"/>
              <a:gd name="connsiteY0" fmla="*/ 0 h 174372"/>
              <a:gd name="connsiteX1" fmla="*/ 0 w 101535"/>
              <a:gd name="connsiteY1" fmla="*/ 98282 h 174372"/>
              <a:gd name="connsiteX2" fmla="*/ 0 w 101535"/>
              <a:gd name="connsiteY2" fmla="*/ 174372 h 174372"/>
              <a:gd name="connsiteX3" fmla="*/ 101535 w 101535"/>
              <a:gd name="connsiteY3" fmla="*/ 72919 h 174372"/>
              <a:gd name="connsiteX4" fmla="*/ 101535 w 101535"/>
              <a:gd name="connsiteY4" fmla="*/ 0 h 1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35" h="174372">
                <a:moveTo>
                  <a:pt x="101535" y="0"/>
                </a:moveTo>
                <a:lnTo>
                  <a:pt x="0" y="98282"/>
                </a:lnTo>
                <a:lnTo>
                  <a:pt x="0" y="174372"/>
                </a:lnTo>
                <a:lnTo>
                  <a:pt x="101535" y="72919"/>
                </a:lnTo>
                <a:lnTo>
                  <a:pt x="101535" y="0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4" name="Freeform 423">
            <a:extLst>
              <a:ext uri="{FF2B5EF4-FFF2-40B4-BE49-F238E27FC236}">
                <a16:creationId xmlns:a16="http://schemas.microsoft.com/office/drawing/2014/main" id="{976BAF63-1BF9-3DCB-7FFB-B7666F933003}"/>
              </a:ext>
            </a:extLst>
          </p:cNvPr>
          <p:cNvSpPr/>
          <p:nvPr/>
        </p:nvSpPr>
        <p:spPr>
          <a:xfrm>
            <a:off x="11674091" y="5403706"/>
            <a:ext cx="101535" cy="174372"/>
          </a:xfrm>
          <a:custGeom>
            <a:avLst/>
            <a:gdLst>
              <a:gd name="connsiteX0" fmla="*/ 101535 w 101535"/>
              <a:gd name="connsiteY0" fmla="*/ 0 h 174372"/>
              <a:gd name="connsiteX1" fmla="*/ 0 w 101535"/>
              <a:gd name="connsiteY1" fmla="*/ 98282 h 174372"/>
              <a:gd name="connsiteX2" fmla="*/ 0 w 101535"/>
              <a:gd name="connsiteY2" fmla="*/ 174372 h 174372"/>
              <a:gd name="connsiteX3" fmla="*/ 101535 w 101535"/>
              <a:gd name="connsiteY3" fmla="*/ 72919 h 174372"/>
              <a:gd name="connsiteX4" fmla="*/ 101535 w 101535"/>
              <a:gd name="connsiteY4" fmla="*/ 0 h 1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35" h="174372">
                <a:moveTo>
                  <a:pt x="101535" y="0"/>
                </a:moveTo>
                <a:lnTo>
                  <a:pt x="0" y="98282"/>
                </a:lnTo>
                <a:lnTo>
                  <a:pt x="0" y="174372"/>
                </a:lnTo>
                <a:lnTo>
                  <a:pt x="101535" y="72919"/>
                </a:lnTo>
                <a:lnTo>
                  <a:pt x="101535" y="0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5" name="Freeform 424">
            <a:extLst>
              <a:ext uri="{FF2B5EF4-FFF2-40B4-BE49-F238E27FC236}">
                <a16:creationId xmlns:a16="http://schemas.microsoft.com/office/drawing/2014/main" id="{1E554440-A056-7560-050F-D037C562F0CF}"/>
              </a:ext>
            </a:extLst>
          </p:cNvPr>
          <p:cNvSpPr/>
          <p:nvPr/>
        </p:nvSpPr>
        <p:spPr>
          <a:xfrm>
            <a:off x="11674091" y="5549545"/>
            <a:ext cx="101535" cy="174372"/>
          </a:xfrm>
          <a:custGeom>
            <a:avLst/>
            <a:gdLst>
              <a:gd name="connsiteX0" fmla="*/ 101535 w 101535"/>
              <a:gd name="connsiteY0" fmla="*/ 0 h 174372"/>
              <a:gd name="connsiteX1" fmla="*/ 0 w 101535"/>
              <a:gd name="connsiteY1" fmla="*/ 98282 h 174372"/>
              <a:gd name="connsiteX2" fmla="*/ 0 w 101535"/>
              <a:gd name="connsiteY2" fmla="*/ 174372 h 174372"/>
              <a:gd name="connsiteX3" fmla="*/ 101535 w 101535"/>
              <a:gd name="connsiteY3" fmla="*/ 72919 h 174372"/>
              <a:gd name="connsiteX4" fmla="*/ 101535 w 101535"/>
              <a:gd name="connsiteY4" fmla="*/ 0 h 1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35" h="174372">
                <a:moveTo>
                  <a:pt x="101535" y="0"/>
                </a:moveTo>
                <a:lnTo>
                  <a:pt x="0" y="98282"/>
                </a:lnTo>
                <a:lnTo>
                  <a:pt x="0" y="174372"/>
                </a:lnTo>
                <a:lnTo>
                  <a:pt x="101535" y="72919"/>
                </a:lnTo>
                <a:lnTo>
                  <a:pt x="101535" y="0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6" name="Freeform 425">
            <a:extLst>
              <a:ext uri="{FF2B5EF4-FFF2-40B4-BE49-F238E27FC236}">
                <a16:creationId xmlns:a16="http://schemas.microsoft.com/office/drawing/2014/main" id="{91378696-3599-3DD9-3EDC-10A3F8057E4C}"/>
              </a:ext>
            </a:extLst>
          </p:cNvPr>
          <p:cNvSpPr/>
          <p:nvPr/>
        </p:nvSpPr>
        <p:spPr>
          <a:xfrm>
            <a:off x="11674091" y="5695383"/>
            <a:ext cx="101535" cy="174372"/>
          </a:xfrm>
          <a:custGeom>
            <a:avLst/>
            <a:gdLst>
              <a:gd name="connsiteX0" fmla="*/ 101535 w 101535"/>
              <a:gd name="connsiteY0" fmla="*/ 0 h 174372"/>
              <a:gd name="connsiteX1" fmla="*/ 0 w 101535"/>
              <a:gd name="connsiteY1" fmla="*/ 98282 h 174372"/>
              <a:gd name="connsiteX2" fmla="*/ 0 w 101535"/>
              <a:gd name="connsiteY2" fmla="*/ 174372 h 174372"/>
              <a:gd name="connsiteX3" fmla="*/ 101535 w 101535"/>
              <a:gd name="connsiteY3" fmla="*/ 72919 h 174372"/>
              <a:gd name="connsiteX4" fmla="*/ 101535 w 101535"/>
              <a:gd name="connsiteY4" fmla="*/ 0 h 1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35" h="174372">
                <a:moveTo>
                  <a:pt x="101535" y="0"/>
                </a:moveTo>
                <a:lnTo>
                  <a:pt x="0" y="98282"/>
                </a:lnTo>
                <a:lnTo>
                  <a:pt x="0" y="174372"/>
                </a:lnTo>
                <a:lnTo>
                  <a:pt x="101535" y="72919"/>
                </a:lnTo>
                <a:lnTo>
                  <a:pt x="101535" y="0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7" name="Freeform 426">
            <a:extLst>
              <a:ext uri="{FF2B5EF4-FFF2-40B4-BE49-F238E27FC236}">
                <a16:creationId xmlns:a16="http://schemas.microsoft.com/office/drawing/2014/main" id="{18019A2C-F7B9-39B2-D667-8D4BF92631D5}"/>
              </a:ext>
            </a:extLst>
          </p:cNvPr>
          <p:cNvSpPr/>
          <p:nvPr/>
        </p:nvSpPr>
        <p:spPr>
          <a:xfrm>
            <a:off x="1914017" y="514948"/>
            <a:ext cx="418832" cy="282165"/>
          </a:xfrm>
          <a:custGeom>
            <a:avLst/>
            <a:gdLst>
              <a:gd name="connsiteX0" fmla="*/ 133265 w 418832"/>
              <a:gd name="connsiteY0" fmla="*/ 282166 h 282165"/>
              <a:gd name="connsiteX1" fmla="*/ 418833 w 418832"/>
              <a:gd name="connsiteY1" fmla="*/ 0 h 282165"/>
              <a:gd name="connsiteX2" fmla="*/ 288741 w 418832"/>
              <a:gd name="connsiteY2" fmla="*/ 0 h 282165"/>
              <a:gd name="connsiteX3" fmla="*/ 0 w 418832"/>
              <a:gd name="connsiteY3" fmla="*/ 282166 h 282165"/>
              <a:gd name="connsiteX4" fmla="*/ 133265 w 418832"/>
              <a:gd name="connsiteY4" fmla="*/ 282166 h 28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832" h="282165">
                <a:moveTo>
                  <a:pt x="133265" y="282166"/>
                </a:moveTo>
                <a:lnTo>
                  <a:pt x="418833" y="0"/>
                </a:lnTo>
                <a:lnTo>
                  <a:pt x="288741" y="0"/>
                </a:lnTo>
                <a:lnTo>
                  <a:pt x="0" y="282166"/>
                </a:lnTo>
                <a:lnTo>
                  <a:pt x="133265" y="282166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8" name="Freeform 427">
            <a:extLst>
              <a:ext uri="{FF2B5EF4-FFF2-40B4-BE49-F238E27FC236}">
                <a16:creationId xmlns:a16="http://schemas.microsoft.com/office/drawing/2014/main" id="{9D77EC48-555E-E6B7-8AB5-5F0BC4D593B9}"/>
              </a:ext>
            </a:extLst>
          </p:cNvPr>
          <p:cNvSpPr/>
          <p:nvPr/>
        </p:nvSpPr>
        <p:spPr>
          <a:xfrm>
            <a:off x="1691909" y="514948"/>
            <a:ext cx="418832" cy="282165"/>
          </a:xfrm>
          <a:custGeom>
            <a:avLst/>
            <a:gdLst>
              <a:gd name="connsiteX0" fmla="*/ 133265 w 418832"/>
              <a:gd name="connsiteY0" fmla="*/ 282166 h 282165"/>
              <a:gd name="connsiteX1" fmla="*/ 418833 w 418832"/>
              <a:gd name="connsiteY1" fmla="*/ 0 h 282165"/>
              <a:gd name="connsiteX2" fmla="*/ 288741 w 418832"/>
              <a:gd name="connsiteY2" fmla="*/ 0 h 282165"/>
              <a:gd name="connsiteX3" fmla="*/ 0 w 418832"/>
              <a:gd name="connsiteY3" fmla="*/ 282166 h 282165"/>
              <a:gd name="connsiteX4" fmla="*/ 133265 w 418832"/>
              <a:gd name="connsiteY4" fmla="*/ 282166 h 28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832" h="282165">
                <a:moveTo>
                  <a:pt x="133265" y="282166"/>
                </a:moveTo>
                <a:lnTo>
                  <a:pt x="418833" y="0"/>
                </a:lnTo>
                <a:lnTo>
                  <a:pt x="288741" y="0"/>
                </a:lnTo>
                <a:lnTo>
                  <a:pt x="0" y="282166"/>
                </a:lnTo>
                <a:lnTo>
                  <a:pt x="133265" y="282166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9" name="Freeform 428">
            <a:extLst>
              <a:ext uri="{FF2B5EF4-FFF2-40B4-BE49-F238E27FC236}">
                <a16:creationId xmlns:a16="http://schemas.microsoft.com/office/drawing/2014/main" id="{5FCD2177-35AA-2F6F-010E-C59A98460297}"/>
              </a:ext>
            </a:extLst>
          </p:cNvPr>
          <p:cNvSpPr/>
          <p:nvPr/>
        </p:nvSpPr>
        <p:spPr>
          <a:xfrm>
            <a:off x="1469801" y="514948"/>
            <a:ext cx="418832" cy="282165"/>
          </a:xfrm>
          <a:custGeom>
            <a:avLst/>
            <a:gdLst>
              <a:gd name="connsiteX0" fmla="*/ 133265 w 418832"/>
              <a:gd name="connsiteY0" fmla="*/ 282166 h 282165"/>
              <a:gd name="connsiteX1" fmla="*/ 418833 w 418832"/>
              <a:gd name="connsiteY1" fmla="*/ 0 h 282165"/>
              <a:gd name="connsiteX2" fmla="*/ 288741 w 418832"/>
              <a:gd name="connsiteY2" fmla="*/ 0 h 282165"/>
              <a:gd name="connsiteX3" fmla="*/ 0 w 418832"/>
              <a:gd name="connsiteY3" fmla="*/ 282166 h 282165"/>
              <a:gd name="connsiteX4" fmla="*/ 133265 w 418832"/>
              <a:gd name="connsiteY4" fmla="*/ 282166 h 28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832" h="282165">
                <a:moveTo>
                  <a:pt x="133265" y="282166"/>
                </a:moveTo>
                <a:lnTo>
                  <a:pt x="418833" y="0"/>
                </a:lnTo>
                <a:lnTo>
                  <a:pt x="288741" y="0"/>
                </a:lnTo>
                <a:lnTo>
                  <a:pt x="0" y="282166"/>
                </a:lnTo>
                <a:lnTo>
                  <a:pt x="133265" y="282166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0" name="Freeform 429">
            <a:extLst>
              <a:ext uri="{FF2B5EF4-FFF2-40B4-BE49-F238E27FC236}">
                <a16:creationId xmlns:a16="http://schemas.microsoft.com/office/drawing/2014/main" id="{2560B16D-F25C-A205-0CBD-66FD68F063CE}"/>
              </a:ext>
            </a:extLst>
          </p:cNvPr>
          <p:cNvSpPr/>
          <p:nvPr/>
        </p:nvSpPr>
        <p:spPr>
          <a:xfrm>
            <a:off x="1247692" y="514948"/>
            <a:ext cx="418832" cy="282165"/>
          </a:xfrm>
          <a:custGeom>
            <a:avLst/>
            <a:gdLst>
              <a:gd name="connsiteX0" fmla="*/ 133265 w 418832"/>
              <a:gd name="connsiteY0" fmla="*/ 282166 h 282165"/>
              <a:gd name="connsiteX1" fmla="*/ 418833 w 418832"/>
              <a:gd name="connsiteY1" fmla="*/ 0 h 282165"/>
              <a:gd name="connsiteX2" fmla="*/ 288741 w 418832"/>
              <a:gd name="connsiteY2" fmla="*/ 0 h 282165"/>
              <a:gd name="connsiteX3" fmla="*/ 0 w 418832"/>
              <a:gd name="connsiteY3" fmla="*/ 282166 h 282165"/>
              <a:gd name="connsiteX4" fmla="*/ 133265 w 418832"/>
              <a:gd name="connsiteY4" fmla="*/ 282166 h 28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832" h="282165">
                <a:moveTo>
                  <a:pt x="133265" y="282166"/>
                </a:moveTo>
                <a:lnTo>
                  <a:pt x="418833" y="0"/>
                </a:lnTo>
                <a:lnTo>
                  <a:pt x="288741" y="0"/>
                </a:lnTo>
                <a:lnTo>
                  <a:pt x="0" y="282166"/>
                </a:lnTo>
                <a:lnTo>
                  <a:pt x="133265" y="282166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1" name="Freeform 430">
            <a:extLst>
              <a:ext uri="{FF2B5EF4-FFF2-40B4-BE49-F238E27FC236}">
                <a16:creationId xmlns:a16="http://schemas.microsoft.com/office/drawing/2014/main" id="{EBCD0CBC-E59D-39CD-0DC4-4648B7EC7C17}"/>
              </a:ext>
            </a:extLst>
          </p:cNvPr>
          <p:cNvSpPr/>
          <p:nvPr/>
        </p:nvSpPr>
        <p:spPr>
          <a:xfrm>
            <a:off x="1025584" y="514948"/>
            <a:ext cx="418832" cy="282165"/>
          </a:xfrm>
          <a:custGeom>
            <a:avLst/>
            <a:gdLst>
              <a:gd name="connsiteX0" fmla="*/ 133265 w 418832"/>
              <a:gd name="connsiteY0" fmla="*/ 282166 h 282165"/>
              <a:gd name="connsiteX1" fmla="*/ 418833 w 418832"/>
              <a:gd name="connsiteY1" fmla="*/ 0 h 282165"/>
              <a:gd name="connsiteX2" fmla="*/ 288741 w 418832"/>
              <a:gd name="connsiteY2" fmla="*/ 0 h 282165"/>
              <a:gd name="connsiteX3" fmla="*/ 0 w 418832"/>
              <a:gd name="connsiteY3" fmla="*/ 282166 h 282165"/>
              <a:gd name="connsiteX4" fmla="*/ 133265 w 418832"/>
              <a:gd name="connsiteY4" fmla="*/ 282166 h 28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832" h="282165">
                <a:moveTo>
                  <a:pt x="133265" y="282166"/>
                </a:moveTo>
                <a:lnTo>
                  <a:pt x="418833" y="0"/>
                </a:lnTo>
                <a:lnTo>
                  <a:pt x="288741" y="0"/>
                </a:lnTo>
                <a:lnTo>
                  <a:pt x="0" y="282166"/>
                </a:lnTo>
                <a:lnTo>
                  <a:pt x="133265" y="282166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021CD8-FE56-F421-D001-012D4CA92F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45" name="Graphic 13">
            <a:extLst>
              <a:ext uri="{FF2B5EF4-FFF2-40B4-BE49-F238E27FC236}">
                <a16:creationId xmlns:a16="http://schemas.microsoft.com/office/drawing/2014/main" id="{35941AF7-95A0-652E-824E-3FA61E8B9C28}"/>
              </a:ext>
            </a:extLst>
          </p:cNvPr>
          <p:cNvGrpSpPr/>
          <p:nvPr/>
        </p:nvGrpSpPr>
        <p:grpSpPr>
          <a:xfrm>
            <a:off x="166737" y="114701"/>
            <a:ext cx="11858524" cy="6113062"/>
            <a:chOff x="166737" y="114701"/>
            <a:chExt cx="11858524" cy="6113062"/>
          </a:xfrm>
        </p:grpSpPr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46B20EEC-08AE-A78E-7654-57A597B1979E}"/>
                </a:ext>
              </a:extLst>
            </p:cNvPr>
            <p:cNvSpPr/>
            <p:nvPr/>
          </p:nvSpPr>
          <p:spPr>
            <a:xfrm>
              <a:off x="258590" y="238229"/>
              <a:ext cx="11674818" cy="5859671"/>
            </a:xfrm>
            <a:custGeom>
              <a:avLst/>
              <a:gdLst>
                <a:gd name="connsiteX0" fmla="*/ 0 w 11674818"/>
                <a:gd name="connsiteY0" fmla="*/ 0 h 5859671"/>
                <a:gd name="connsiteX1" fmla="*/ 11674819 w 11674818"/>
                <a:gd name="connsiteY1" fmla="*/ 0 h 5859671"/>
                <a:gd name="connsiteX2" fmla="*/ 11674819 w 11674818"/>
                <a:gd name="connsiteY2" fmla="*/ 5859672 h 5859671"/>
                <a:gd name="connsiteX3" fmla="*/ 0 w 11674818"/>
                <a:gd name="connsiteY3" fmla="*/ 5859672 h 585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818" h="5859671">
                  <a:moveTo>
                    <a:pt x="0" y="0"/>
                  </a:moveTo>
                  <a:lnTo>
                    <a:pt x="11674819" y="0"/>
                  </a:lnTo>
                  <a:lnTo>
                    <a:pt x="11674819" y="5859672"/>
                  </a:lnTo>
                  <a:lnTo>
                    <a:pt x="0" y="5859672"/>
                  </a:lnTo>
                  <a:close/>
                </a:path>
              </a:pathLst>
            </a:custGeom>
            <a:noFill/>
            <a:ln w="316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019D369A-DE79-1C4F-EB2F-5838EBCCE03B}"/>
                </a:ext>
              </a:extLst>
            </p:cNvPr>
            <p:cNvSpPr/>
            <p:nvPr/>
          </p:nvSpPr>
          <p:spPr>
            <a:xfrm>
              <a:off x="166737" y="114701"/>
              <a:ext cx="183705" cy="247056"/>
            </a:xfrm>
            <a:custGeom>
              <a:avLst/>
              <a:gdLst>
                <a:gd name="connsiteX0" fmla="*/ 79054 w 183705"/>
                <a:gd name="connsiteY0" fmla="*/ 193790 h 247056"/>
                <a:gd name="connsiteX1" fmla="*/ 91853 w 183705"/>
                <a:gd name="connsiteY1" fmla="*/ 247056 h 247056"/>
                <a:gd name="connsiteX2" fmla="*/ 104652 w 183705"/>
                <a:gd name="connsiteY2" fmla="*/ 193790 h 247056"/>
                <a:gd name="connsiteX3" fmla="*/ 144098 w 183705"/>
                <a:gd name="connsiteY3" fmla="*/ 140741 h 247056"/>
                <a:gd name="connsiteX4" fmla="*/ 183706 w 183705"/>
                <a:gd name="connsiteY4" fmla="*/ 123528 h 247056"/>
                <a:gd name="connsiteX5" fmla="*/ 144098 w 183705"/>
                <a:gd name="connsiteY5" fmla="*/ 106315 h 247056"/>
                <a:gd name="connsiteX6" fmla="*/ 104652 w 183705"/>
                <a:gd name="connsiteY6" fmla="*/ 53266 h 247056"/>
                <a:gd name="connsiteX7" fmla="*/ 91853 w 183705"/>
                <a:gd name="connsiteY7" fmla="*/ 0 h 247056"/>
                <a:gd name="connsiteX8" fmla="*/ 79054 w 183705"/>
                <a:gd name="connsiteY8" fmla="*/ 53266 h 247056"/>
                <a:gd name="connsiteX9" fmla="*/ 39608 w 183705"/>
                <a:gd name="connsiteY9" fmla="*/ 106315 h 247056"/>
                <a:gd name="connsiteX10" fmla="*/ 0 w 183705"/>
                <a:gd name="connsiteY10" fmla="*/ 123528 h 247056"/>
                <a:gd name="connsiteX11" fmla="*/ 39608 w 183705"/>
                <a:gd name="connsiteY11" fmla="*/ 140741 h 247056"/>
                <a:gd name="connsiteX12" fmla="*/ 79054 w 183705"/>
                <a:gd name="connsiteY12" fmla="*/ 193790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4" y="193790"/>
                  </a:moveTo>
                  <a:lnTo>
                    <a:pt x="91853" y="247056"/>
                  </a:lnTo>
                  <a:lnTo>
                    <a:pt x="104652" y="193790"/>
                  </a:lnTo>
                  <a:cubicBezTo>
                    <a:pt x="110687" y="168605"/>
                    <a:pt x="125371" y="148857"/>
                    <a:pt x="144098" y="140741"/>
                  </a:cubicBezTo>
                  <a:lnTo>
                    <a:pt x="183706" y="123528"/>
                  </a:lnTo>
                  <a:lnTo>
                    <a:pt x="144098" y="106315"/>
                  </a:lnTo>
                  <a:cubicBezTo>
                    <a:pt x="125371" y="98199"/>
                    <a:pt x="110687" y="78451"/>
                    <a:pt x="104652" y="53266"/>
                  </a:cubicBezTo>
                  <a:lnTo>
                    <a:pt x="91853" y="0"/>
                  </a:lnTo>
                  <a:lnTo>
                    <a:pt x="79054" y="53266"/>
                  </a:lnTo>
                  <a:cubicBezTo>
                    <a:pt x="73019" y="78451"/>
                    <a:pt x="58335" y="98199"/>
                    <a:pt x="39608" y="106315"/>
                  </a:cubicBezTo>
                  <a:lnTo>
                    <a:pt x="0" y="123528"/>
                  </a:lnTo>
                  <a:lnTo>
                    <a:pt x="39608" y="140741"/>
                  </a:lnTo>
                  <a:cubicBezTo>
                    <a:pt x="58335" y="148857"/>
                    <a:pt x="72991" y="168608"/>
                    <a:pt x="79054" y="193790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DE50350B-17CE-3D92-0351-0D650C604E92}"/>
                </a:ext>
              </a:extLst>
            </p:cNvPr>
            <p:cNvSpPr/>
            <p:nvPr/>
          </p:nvSpPr>
          <p:spPr>
            <a:xfrm>
              <a:off x="166737" y="5974373"/>
              <a:ext cx="183705" cy="247056"/>
            </a:xfrm>
            <a:custGeom>
              <a:avLst/>
              <a:gdLst>
                <a:gd name="connsiteX0" fmla="*/ 79054 w 183705"/>
                <a:gd name="connsiteY0" fmla="*/ 193787 h 247056"/>
                <a:gd name="connsiteX1" fmla="*/ 91853 w 183705"/>
                <a:gd name="connsiteY1" fmla="*/ 247056 h 247056"/>
                <a:gd name="connsiteX2" fmla="*/ 104652 w 183705"/>
                <a:gd name="connsiteY2" fmla="*/ 193787 h 247056"/>
                <a:gd name="connsiteX3" fmla="*/ 144098 w 183705"/>
                <a:gd name="connsiteY3" fmla="*/ 140740 h 247056"/>
                <a:gd name="connsiteX4" fmla="*/ 183706 w 183705"/>
                <a:gd name="connsiteY4" fmla="*/ 123528 h 247056"/>
                <a:gd name="connsiteX5" fmla="*/ 144098 w 183705"/>
                <a:gd name="connsiteY5" fmla="*/ 106317 h 247056"/>
                <a:gd name="connsiteX6" fmla="*/ 104652 w 183705"/>
                <a:gd name="connsiteY6" fmla="*/ 53269 h 247056"/>
                <a:gd name="connsiteX7" fmla="*/ 91853 w 183705"/>
                <a:gd name="connsiteY7" fmla="*/ 0 h 247056"/>
                <a:gd name="connsiteX8" fmla="*/ 79054 w 183705"/>
                <a:gd name="connsiteY8" fmla="*/ 53269 h 247056"/>
                <a:gd name="connsiteX9" fmla="*/ 39608 w 183705"/>
                <a:gd name="connsiteY9" fmla="*/ 106317 h 247056"/>
                <a:gd name="connsiteX10" fmla="*/ 0 w 183705"/>
                <a:gd name="connsiteY10" fmla="*/ 123528 h 247056"/>
                <a:gd name="connsiteX11" fmla="*/ 39608 w 183705"/>
                <a:gd name="connsiteY11" fmla="*/ 140740 h 247056"/>
                <a:gd name="connsiteX12" fmla="*/ 79054 w 183705"/>
                <a:gd name="connsiteY12" fmla="*/ 193787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4" y="193787"/>
                  </a:moveTo>
                  <a:lnTo>
                    <a:pt x="91853" y="247056"/>
                  </a:lnTo>
                  <a:lnTo>
                    <a:pt x="104652" y="193787"/>
                  </a:lnTo>
                  <a:cubicBezTo>
                    <a:pt x="110687" y="168607"/>
                    <a:pt x="125371" y="148855"/>
                    <a:pt x="144098" y="140740"/>
                  </a:cubicBezTo>
                  <a:lnTo>
                    <a:pt x="183706" y="123528"/>
                  </a:lnTo>
                  <a:lnTo>
                    <a:pt x="144098" y="106317"/>
                  </a:lnTo>
                  <a:cubicBezTo>
                    <a:pt x="125371" y="98202"/>
                    <a:pt x="110687" y="78450"/>
                    <a:pt x="104652" y="53269"/>
                  </a:cubicBezTo>
                  <a:lnTo>
                    <a:pt x="91853" y="0"/>
                  </a:lnTo>
                  <a:lnTo>
                    <a:pt x="79054" y="53269"/>
                  </a:lnTo>
                  <a:cubicBezTo>
                    <a:pt x="73019" y="78450"/>
                    <a:pt x="58335" y="98202"/>
                    <a:pt x="39608" y="106317"/>
                  </a:cubicBezTo>
                  <a:lnTo>
                    <a:pt x="0" y="123528"/>
                  </a:lnTo>
                  <a:lnTo>
                    <a:pt x="39608" y="140740"/>
                  </a:lnTo>
                  <a:cubicBezTo>
                    <a:pt x="58335" y="148855"/>
                    <a:pt x="72991" y="168607"/>
                    <a:pt x="79054" y="193787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3DFD6E44-D14B-3661-9977-7D70D11FCC94}"/>
                </a:ext>
              </a:extLst>
            </p:cNvPr>
            <p:cNvSpPr/>
            <p:nvPr/>
          </p:nvSpPr>
          <p:spPr>
            <a:xfrm>
              <a:off x="11841555" y="5974373"/>
              <a:ext cx="183705" cy="247056"/>
            </a:xfrm>
            <a:custGeom>
              <a:avLst/>
              <a:gdLst>
                <a:gd name="connsiteX0" fmla="*/ 79057 w 183705"/>
                <a:gd name="connsiteY0" fmla="*/ 193787 h 247056"/>
                <a:gd name="connsiteX1" fmla="*/ 91853 w 183705"/>
                <a:gd name="connsiteY1" fmla="*/ 247056 h 247056"/>
                <a:gd name="connsiteX2" fmla="*/ 104649 w 183705"/>
                <a:gd name="connsiteY2" fmla="*/ 193787 h 247056"/>
                <a:gd name="connsiteX3" fmla="*/ 144114 w 183705"/>
                <a:gd name="connsiteY3" fmla="*/ 140740 h 247056"/>
                <a:gd name="connsiteX4" fmla="*/ 183706 w 183705"/>
                <a:gd name="connsiteY4" fmla="*/ 123528 h 247056"/>
                <a:gd name="connsiteX5" fmla="*/ 144114 w 183705"/>
                <a:gd name="connsiteY5" fmla="*/ 106317 h 247056"/>
                <a:gd name="connsiteX6" fmla="*/ 104649 w 183705"/>
                <a:gd name="connsiteY6" fmla="*/ 53269 h 247056"/>
                <a:gd name="connsiteX7" fmla="*/ 91853 w 183705"/>
                <a:gd name="connsiteY7" fmla="*/ 0 h 247056"/>
                <a:gd name="connsiteX8" fmla="*/ 79057 w 183705"/>
                <a:gd name="connsiteY8" fmla="*/ 53269 h 247056"/>
                <a:gd name="connsiteX9" fmla="*/ 39592 w 183705"/>
                <a:gd name="connsiteY9" fmla="*/ 106317 h 247056"/>
                <a:gd name="connsiteX10" fmla="*/ 0 w 183705"/>
                <a:gd name="connsiteY10" fmla="*/ 123528 h 247056"/>
                <a:gd name="connsiteX11" fmla="*/ 39592 w 183705"/>
                <a:gd name="connsiteY11" fmla="*/ 140740 h 247056"/>
                <a:gd name="connsiteX12" fmla="*/ 79057 w 183705"/>
                <a:gd name="connsiteY12" fmla="*/ 193787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7" y="193787"/>
                  </a:moveTo>
                  <a:lnTo>
                    <a:pt x="91853" y="247056"/>
                  </a:lnTo>
                  <a:lnTo>
                    <a:pt x="104649" y="193787"/>
                  </a:lnTo>
                  <a:cubicBezTo>
                    <a:pt x="110667" y="168607"/>
                    <a:pt x="125364" y="148855"/>
                    <a:pt x="144114" y="140740"/>
                  </a:cubicBezTo>
                  <a:lnTo>
                    <a:pt x="183706" y="123528"/>
                  </a:lnTo>
                  <a:lnTo>
                    <a:pt x="144114" y="106317"/>
                  </a:lnTo>
                  <a:cubicBezTo>
                    <a:pt x="125364" y="98202"/>
                    <a:pt x="110667" y="78450"/>
                    <a:pt x="104649" y="53269"/>
                  </a:cubicBezTo>
                  <a:lnTo>
                    <a:pt x="91853" y="0"/>
                  </a:lnTo>
                  <a:lnTo>
                    <a:pt x="79057" y="53269"/>
                  </a:lnTo>
                  <a:cubicBezTo>
                    <a:pt x="73039" y="78450"/>
                    <a:pt x="58342" y="98202"/>
                    <a:pt x="39592" y="106317"/>
                  </a:cubicBezTo>
                  <a:lnTo>
                    <a:pt x="0" y="123528"/>
                  </a:lnTo>
                  <a:lnTo>
                    <a:pt x="39592" y="140740"/>
                  </a:lnTo>
                  <a:cubicBezTo>
                    <a:pt x="58342" y="148855"/>
                    <a:pt x="72976" y="168607"/>
                    <a:pt x="79057" y="193787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8B08FBF4-938F-6E7D-7C32-029CDD8A0406}"/>
                </a:ext>
              </a:extLst>
            </p:cNvPr>
            <p:cNvSpPr/>
            <p:nvPr/>
          </p:nvSpPr>
          <p:spPr>
            <a:xfrm>
              <a:off x="2890650" y="5980707"/>
              <a:ext cx="183705" cy="247056"/>
            </a:xfrm>
            <a:custGeom>
              <a:avLst/>
              <a:gdLst>
                <a:gd name="connsiteX0" fmla="*/ 79051 w 183705"/>
                <a:gd name="connsiteY0" fmla="*/ 193787 h 247056"/>
                <a:gd name="connsiteX1" fmla="*/ 91853 w 183705"/>
                <a:gd name="connsiteY1" fmla="*/ 247056 h 247056"/>
                <a:gd name="connsiteX2" fmla="*/ 104655 w 183705"/>
                <a:gd name="connsiteY2" fmla="*/ 193787 h 247056"/>
                <a:gd name="connsiteX3" fmla="*/ 144095 w 183705"/>
                <a:gd name="connsiteY3" fmla="*/ 140740 h 247056"/>
                <a:gd name="connsiteX4" fmla="*/ 183706 w 183705"/>
                <a:gd name="connsiteY4" fmla="*/ 123528 h 247056"/>
                <a:gd name="connsiteX5" fmla="*/ 144095 w 183705"/>
                <a:gd name="connsiteY5" fmla="*/ 106317 h 247056"/>
                <a:gd name="connsiteX6" fmla="*/ 104655 w 183705"/>
                <a:gd name="connsiteY6" fmla="*/ 53269 h 247056"/>
                <a:gd name="connsiteX7" fmla="*/ 91853 w 183705"/>
                <a:gd name="connsiteY7" fmla="*/ 0 h 247056"/>
                <a:gd name="connsiteX8" fmla="*/ 79051 w 183705"/>
                <a:gd name="connsiteY8" fmla="*/ 53269 h 247056"/>
                <a:gd name="connsiteX9" fmla="*/ 39611 w 183705"/>
                <a:gd name="connsiteY9" fmla="*/ 106317 h 247056"/>
                <a:gd name="connsiteX10" fmla="*/ 0 w 183705"/>
                <a:gd name="connsiteY10" fmla="*/ 123528 h 247056"/>
                <a:gd name="connsiteX11" fmla="*/ 39611 w 183705"/>
                <a:gd name="connsiteY11" fmla="*/ 140740 h 247056"/>
                <a:gd name="connsiteX12" fmla="*/ 79051 w 183705"/>
                <a:gd name="connsiteY12" fmla="*/ 193787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1" y="193787"/>
                  </a:moveTo>
                  <a:lnTo>
                    <a:pt x="91853" y="247056"/>
                  </a:lnTo>
                  <a:lnTo>
                    <a:pt x="104655" y="193787"/>
                  </a:lnTo>
                  <a:cubicBezTo>
                    <a:pt x="110686" y="168607"/>
                    <a:pt x="125370" y="148855"/>
                    <a:pt x="144095" y="140740"/>
                  </a:cubicBezTo>
                  <a:lnTo>
                    <a:pt x="183706" y="123528"/>
                  </a:lnTo>
                  <a:lnTo>
                    <a:pt x="144095" y="106317"/>
                  </a:lnTo>
                  <a:cubicBezTo>
                    <a:pt x="125370" y="98202"/>
                    <a:pt x="110686" y="78450"/>
                    <a:pt x="104655" y="53269"/>
                  </a:cubicBezTo>
                  <a:lnTo>
                    <a:pt x="91853" y="0"/>
                  </a:lnTo>
                  <a:lnTo>
                    <a:pt x="79051" y="53269"/>
                  </a:lnTo>
                  <a:cubicBezTo>
                    <a:pt x="73020" y="78450"/>
                    <a:pt x="58336" y="98202"/>
                    <a:pt x="39611" y="106317"/>
                  </a:cubicBezTo>
                  <a:lnTo>
                    <a:pt x="0" y="123528"/>
                  </a:lnTo>
                  <a:lnTo>
                    <a:pt x="39611" y="140740"/>
                  </a:lnTo>
                  <a:cubicBezTo>
                    <a:pt x="58336" y="148855"/>
                    <a:pt x="72988" y="168607"/>
                    <a:pt x="79051" y="193787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8899E313-5A3E-8CE7-5E08-403FC6D4C5A8}"/>
                </a:ext>
              </a:extLst>
            </p:cNvPr>
            <p:cNvSpPr/>
            <p:nvPr/>
          </p:nvSpPr>
          <p:spPr>
            <a:xfrm>
              <a:off x="8028077" y="114701"/>
              <a:ext cx="183705" cy="247056"/>
            </a:xfrm>
            <a:custGeom>
              <a:avLst/>
              <a:gdLst>
                <a:gd name="connsiteX0" fmla="*/ 79057 w 183705"/>
                <a:gd name="connsiteY0" fmla="*/ 193790 h 247056"/>
                <a:gd name="connsiteX1" fmla="*/ 91853 w 183705"/>
                <a:gd name="connsiteY1" fmla="*/ 247056 h 247056"/>
                <a:gd name="connsiteX2" fmla="*/ 104649 w 183705"/>
                <a:gd name="connsiteY2" fmla="*/ 193790 h 247056"/>
                <a:gd name="connsiteX3" fmla="*/ 144114 w 183705"/>
                <a:gd name="connsiteY3" fmla="*/ 140741 h 247056"/>
                <a:gd name="connsiteX4" fmla="*/ 183706 w 183705"/>
                <a:gd name="connsiteY4" fmla="*/ 123528 h 247056"/>
                <a:gd name="connsiteX5" fmla="*/ 144114 w 183705"/>
                <a:gd name="connsiteY5" fmla="*/ 106315 h 247056"/>
                <a:gd name="connsiteX6" fmla="*/ 104649 w 183705"/>
                <a:gd name="connsiteY6" fmla="*/ 53266 h 247056"/>
                <a:gd name="connsiteX7" fmla="*/ 91853 w 183705"/>
                <a:gd name="connsiteY7" fmla="*/ 0 h 247056"/>
                <a:gd name="connsiteX8" fmla="*/ 79057 w 183705"/>
                <a:gd name="connsiteY8" fmla="*/ 53266 h 247056"/>
                <a:gd name="connsiteX9" fmla="*/ 39592 w 183705"/>
                <a:gd name="connsiteY9" fmla="*/ 106315 h 247056"/>
                <a:gd name="connsiteX10" fmla="*/ 0 w 183705"/>
                <a:gd name="connsiteY10" fmla="*/ 123528 h 247056"/>
                <a:gd name="connsiteX11" fmla="*/ 39592 w 183705"/>
                <a:gd name="connsiteY11" fmla="*/ 140741 h 247056"/>
                <a:gd name="connsiteX12" fmla="*/ 79057 w 183705"/>
                <a:gd name="connsiteY12" fmla="*/ 193790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7" y="193790"/>
                  </a:moveTo>
                  <a:lnTo>
                    <a:pt x="91853" y="247056"/>
                  </a:lnTo>
                  <a:lnTo>
                    <a:pt x="104649" y="193790"/>
                  </a:lnTo>
                  <a:cubicBezTo>
                    <a:pt x="110667" y="168605"/>
                    <a:pt x="125364" y="148857"/>
                    <a:pt x="144114" y="140741"/>
                  </a:cubicBezTo>
                  <a:lnTo>
                    <a:pt x="183706" y="123528"/>
                  </a:lnTo>
                  <a:lnTo>
                    <a:pt x="144114" y="106315"/>
                  </a:lnTo>
                  <a:cubicBezTo>
                    <a:pt x="125364" y="98199"/>
                    <a:pt x="110667" y="78451"/>
                    <a:pt x="104649" y="53266"/>
                  </a:cubicBezTo>
                  <a:lnTo>
                    <a:pt x="91853" y="0"/>
                  </a:lnTo>
                  <a:lnTo>
                    <a:pt x="79057" y="53266"/>
                  </a:lnTo>
                  <a:cubicBezTo>
                    <a:pt x="73039" y="78451"/>
                    <a:pt x="58342" y="98199"/>
                    <a:pt x="39592" y="106315"/>
                  </a:cubicBezTo>
                  <a:lnTo>
                    <a:pt x="0" y="123528"/>
                  </a:lnTo>
                  <a:lnTo>
                    <a:pt x="39592" y="140741"/>
                  </a:lnTo>
                  <a:cubicBezTo>
                    <a:pt x="58342" y="148857"/>
                    <a:pt x="72976" y="168608"/>
                    <a:pt x="79057" y="193790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DA5D7E2C-09F1-09BF-D23D-33F23183CCFA}"/>
                </a:ext>
              </a:extLst>
            </p:cNvPr>
            <p:cNvSpPr/>
            <p:nvPr/>
          </p:nvSpPr>
          <p:spPr>
            <a:xfrm>
              <a:off x="3106029" y="5980707"/>
              <a:ext cx="183705" cy="247056"/>
            </a:xfrm>
            <a:custGeom>
              <a:avLst/>
              <a:gdLst>
                <a:gd name="connsiteX0" fmla="*/ 79051 w 183705"/>
                <a:gd name="connsiteY0" fmla="*/ 193787 h 247056"/>
                <a:gd name="connsiteX1" fmla="*/ 91853 w 183705"/>
                <a:gd name="connsiteY1" fmla="*/ 247056 h 247056"/>
                <a:gd name="connsiteX2" fmla="*/ 104655 w 183705"/>
                <a:gd name="connsiteY2" fmla="*/ 193787 h 247056"/>
                <a:gd name="connsiteX3" fmla="*/ 144095 w 183705"/>
                <a:gd name="connsiteY3" fmla="*/ 140740 h 247056"/>
                <a:gd name="connsiteX4" fmla="*/ 183706 w 183705"/>
                <a:gd name="connsiteY4" fmla="*/ 123528 h 247056"/>
                <a:gd name="connsiteX5" fmla="*/ 144095 w 183705"/>
                <a:gd name="connsiteY5" fmla="*/ 106317 h 247056"/>
                <a:gd name="connsiteX6" fmla="*/ 104655 w 183705"/>
                <a:gd name="connsiteY6" fmla="*/ 53269 h 247056"/>
                <a:gd name="connsiteX7" fmla="*/ 91853 w 183705"/>
                <a:gd name="connsiteY7" fmla="*/ 0 h 247056"/>
                <a:gd name="connsiteX8" fmla="*/ 79051 w 183705"/>
                <a:gd name="connsiteY8" fmla="*/ 53269 h 247056"/>
                <a:gd name="connsiteX9" fmla="*/ 39611 w 183705"/>
                <a:gd name="connsiteY9" fmla="*/ 106317 h 247056"/>
                <a:gd name="connsiteX10" fmla="*/ 0 w 183705"/>
                <a:gd name="connsiteY10" fmla="*/ 123528 h 247056"/>
                <a:gd name="connsiteX11" fmla="*/ 39611 w 183705"/>
                <a:gd name="connsiteY11" fmla="*/ 140740 h 247056"/>
                <a:gd name="connsiteX12" fmla="*/ 79051 w 183705"/>
                <a:gd name="connsiteY12" fmla="*/ 193787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1" y="193787"/>
                  </a:moveTo>
                  <a:lnTo>
                    <a:pt x="91853" y="247056"/>
                  </a:lnTo>
                  <a:lnTo>
                    <a:pt x="104655" y="193787"/>
                  </a:lnTo>
                  <a:cubicBezTo>
                    <a:pt x="110686" y="168607"/>
                    <a:pt x="125370" y="148855"/>
                    <a:pt x="144095" y="140740"/>
                  </a:cubicBezTo>
                  <a:lnTo>
                    <a:pt x="183706" y="123528"/>
                  </a:lnTo>
                  <a:lnTo>
                    <a:pt x="144095" y="106317"/>
                  </a:lnTo>
                  <a:cubicBezTo>
                    <a:pt x="125370" y="98202"/>
                    <a:pt x="110686" y="78450"/>
                    <a:pt x="104655" y="53269"/>
                  </a:cubicBezTo>
                  <a:lnTo>
                    <a:pt x="91853" y="0"/>
                  </a:lnTo>
                  <a:lnTo>
                    <a:pt x="79051" y="53269"/>
                  </a:lnTo>
                  <a:cubicBezTo>
                    <a:pt x="73020" y="78450"/>
                    <a:pt x="58336" y="98202"/>
                    <a:pt x="39611" y="106317"/>
                  </a:cubicBezTo>
                  <a:lnTo>
                    <a:pt x="0" y="123528"/>
                  </a:lnTo>
                  <a:lnTo>
                    <a:pt x="39611" y="140740"/>
                  </a:lnTo>
                  <a:cubicBezTo>
                    <a:pt x="58336" y="148855"/>
                    <a:pt x="72988" y="168607"/>
                    <a:pt x="79051" y="193787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88F3B2C4-5D41-B133-169C-4CB73506CF6C}"/>
                </a:ext>
              </a:extLst>
            </p:cNvPr>
            <p:cNvSpPr/>
            <p:nvPr/>
          </p:nvSpPr>
          <p:spPr>
            <a:xfrm>
              <a:off x="8243456" y="114701"/>
              <a:ext cx="183705" cy="247056"/>
            </a:xfrm>
            <a:custGeom>
              <a:avLst/>
              <a:gdLst>
                <a:gd name="connsiteX0" fmla="*/ 79057 w 183705"/>
                <a:gd name="connsiteY0" fmla="*/ 193790 h 247056"/>
                <a:gd name="connsiteX1" fmla="*/ 91853 w 183705"/>
                <a:gd name="connsiteY1" fmla="*/ 247056 h 247056"/>
                <a:gd name="connsiteX2" fmla="*/ 104649 w 183705"/>
                <a:gd name="connsiteY2" fmla="*/ 193790 h 247056"/>
                <a:gd name="connsiteX3" fmla="*/ 144114 w 183705"/>
                <a:gd name="connsiteY3" fmla="*/ 140741 h 247056"/>
                <a:gd name="connsiteX4" fmla="*/ 183706 w 183705"/>
                <a:gd name="connsiteY4" fmla="*/ 123528 h 247056"/>
                <a:gd name="connsiteX5" fmla="*/ 144114 w 183705"/>
                <a:gd name="connsiteY5" fmla="*/ 106315 h 247056"/>
                <a:gd name="connsiteX6" fmla="*/ 104649 w 183705"/>
                <a:gd name="connsiteY6" fmla="*/ 53266 h 247056"/>
                <a:gd name="connsiteX7" fmla="*/ 91853 w 183705"/>
                <a:gd name="connsiteY7" fmla="*/ 0 h 247056"/>
                <a:gd name="connsiteX8" fmla="*/ 79057 w 183705"/>
                <a:gd name="connsiteY8" fmla="*/ 53266 h 247056"/>
                <a:gd name="connsiteX9" fmla="*/ 39592 w 183705"/>
                <a:gd name="connsiteY9" fmla="*/ 106315 h 247056"/>
                <a:gd name="connsiteX10" fmla="*/ 0 w 183705"/>
                <a:gd name="connsiteY10" fmla="*/ 123528 h 247056"/>
                <a:gd name="connsiteX11" fmla="*/ 39592 w 183705"/>
                <a:gd name="connsiteY11" fmla="*/ 140741 h 247056"/>
                <a:gd name="connsiteX12" fmla="*/ 79057 w 183705"/>
                <a:gd name="connsiteY12" fmla="*/ 193790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7" y="193790"/>
                  </a:moveTo>
                  <a:lnTo>
                    <a:pt x="91853" y="247056"/>
                  </a:lnTo>
                  <a:lnTo>
                    <a:pt x="104649" y="193790"/>
                  </a:lnTo>
                  <a:cubicBezTo>
                    <a:pt x="110667" y="168605"/>
                    <a:pt x="125364" y="148857"/>
                    <a:pt x="144114" y="140741"/>
                  </a:cubicBezTo>
                  <a:lnTo>
                    <a:pt x="183706" y="123528"/>
                  </a:lnTo>
                  <a:lnTo>
                    <a:pt x="144114" y="106315"/>
                  </a:lnTo>
                  <a:cubicBezTo>
                    <a:pt x="125364" y="98199"/>
                    <a:pt x="110667" y="78451"/>
                    <a:pt x="104649" y="53266"/>
                  </a:cubicBezTo>
                  <a:lnTo>
                    <a:pt x="91853" y="0"/>
                  </a:lnTo>
                  <a:lnTo>
                    <a:pt x="79057" y="53266"/>
                  </a:lnTo>
                  <a:cubicBezTo>
                    <a:pt x="73039" y="78451"/>
                    <a:pt x="58342" y="98199"/>
                    <a:pt x="39592" y="106315"/>
                  </a:cubicBezTo>
                  <a:lnTo>
                    <a:pt x="0" y="123528"/>
                  </a:lnTo>
                  <a:lnTo>
                    <a:pt x="39592" y="140741"/>
                  </a:lnTo>
                  <a:cubicBezTo>
                    <a:pt x="58342" y="148857"/>
                    <a:pt x="72976" y="168608"/>
                    <a:pt x="79057" y="193790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4793F32D-2106-05F6-5CEE-430E26F3F413}"/>
                </a:ext>
              </a:extLst>
            </p:cNvPr>
            <p:cNvSpPr/>
            <p:nvPr/>
          </p:nvSpPr>
          <p:spPr>
            <a:xfrm>
              <a:off x="3321408" y="5980707"/>
              <a:ext cx="183705" cy="247056"/>
            </a:xfrm>
            <a:custGeom>
              <a:avLst/>
              <a:gdLst>
                <a:gd name="connsiteX0" fmla="*/ 79051 w 183705"/>
                <a:gd name="connsiteY0" fmla="*/ 193787 h 247056"/>
                <a:gd name="connsiteX1" fmla="*/ 91853 w 183705"/>
                <a:gd name="connsiteY1" fmla="*/ 247056 h 247056"/>
                <a:gd name="connsiteX2" fmla="*/ 104655 w 183705"/>
                <a:gd name="connsiteY2" fmla="*/ 193787 h 247056"/>
                <a:gd name="connsiteX3" fmla="*/ 144095 w 183705"/>
                <a:gd name="connsiteY3" fmla="*/ 140740 h 247056"/>
                <a:gd name="connsiteX4" fmla="*/ 183706 w 183705"/>
                <a:gd name="connsiteY4" fmla="*/ 123528 h 247056"/>
                <a:gd name="connsiteX5" fmla="*/ 144095 w 183705"/>
                <a:gd name="connsiteY5" fmla="*/ 106317 h 247056"/>
                <a:gd name="connsiteX6" fmla="*/ 104655 w 183705"/>
                <a:gd name="connsiteY6" fmla="*/ 53269 h 247056"/>
                <a:gd name="connsiteX7" fmla="*/ 91853 w 183705"/>
                <a:gd name="connsiteY7" fmla="*/ 0 h 247056"/>
                <a:gd name="connsiteX8" fmla="*/ 79051 w 183705"/>
                <a:gd name="connsiteY8" fmla="*/ 53269 h 247056"/>
                <a:gd name="connsiteX9" fmla="*/ 39611 w 183705"/>
                <a:gd name="connsiteY9" fmla="*/ 106317 h 247056"/>
                <a:gd name="connsiteX10" fmla="*/ 0 w 183705"/>
                <a:gd name="connsiteY10" fmla="*/ 123528 h 247056"/>
                <a:gd name="connsiteX11" fmla="*/ 39611 w 183705"/>
                <a:gd name="connsiteY11" fmla="*/ 140740 h 247056"/>
                <a:gd name="connsiteX12" fmla="*/ 79051 w 183705"/>
                <a:gd name="connsiteY12" fmla="*/ 193787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1" y="193787"/>
                  </a:moveTo>
                  <a:lnTo>
                    <a:pt x="91853" y="247056"/>
                  </a:lnTo>
                  <a:lnTo>
                    <a:pt x="104655" y="193787"/>
                  </a:lnTo>
                  <a:cubicBezTo>
                    <a:pt x="110686" y="168607"/>
                    <a:pt x="125370" y="148855"/>
                    <a:pt x="144095" y="140740"/>
                  </a:cubicBezTo>
                  <a:lnTo>
                    <a:pt x="183706" y="123528"/>
                  </a:lnTo>
                  <a:lnTo>
                    <a:pt x="144095" y="106317"/>
                  </a:lnTo>
                  <a:cubicBezTo>
                    <a:pt x="125370" y="98202"/>
                    <a:pt x="110686" y="78450"/>
                    <a:pt x="104655" y="53269"/>
                  </a:cubicBezTo>
                  <a:lnTo>
                    <a:pt x="91853" y="0"/>
                  </a:lnTo>
                  <a:lnTo>
                    <a:pt x="79051" y="53269"/>
                  </a:lnTo>
                  <a:cubicBezTo>
                    <a:pt x="73020" y="78450"/>
                    <a:pt x="58336" y="98202"/>
                    <a:pt x="39611" y="106317"/>
                  </a:cubicBezTo>
                  <a:lnTo>
                    <a:pt x="0" y="123528"/>
                  </a:lnTo>
                  <a:lnTo>
                    <a:pt x="39611" y="140740"/>
                  </a:lnTo>
                  <a:cubicBezTo>
                    <a:pt x="58336" y="148855"/>
                    <a:pt x="72988" y="168607"/>
                    <a:pt x="79051" y="193787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39362B40-D8DF-CC0B-E4F7-EA337D16ECF6}"/>
                </a:ext>
              </a:extLst>
            </p:cNvPr>
            <p:cNvSpPr/>
            <p:nvPr/>
          </p:nvSpPr>
          <p:spPr>
            <a:xfrm>
              <a:off x="8458835" y="114701"/>
              <a:ext cx="183705" cy="247056"/>
            </a:xfrm>
            <a:custGeom>
              <a:avLst/>
              <a:gdLst>
                <a:gd name="connsiteX0" fmla="*/ 79057 w 183705"/>
                <a:gd name="connsiteY0" fmla="*/ 193790 h 247056"/>
                <a:gd name="connsiteX1" fmla="*/ 91853 w 183705"/>
                <a:gd name="connsiteY1" fmla="*/ 247056 h 247056"/>
                <a:gd name="connsiteX2" fmla="*/ 104649 w 183705"/>
                <a:gd name="connsiteY2" fmla="*/ 193790 h 247056"/>
                <a:gd name="connsiteX3" fmla="*/ 144114 w 183705"/>
                <a:gd name="connsiteY3" fmla="*/ 140741 h 247056"/>
                <a:gd name="connsiteX4" fmla="*/ 183706 w 183705"/>
                <a:gd name="connsiteY4" fmla="*/ 123528 h 247056"/>
                <a:gd name="connsiteX5" fmla="*/ 144114 w 183705"/>
                <a:gd name="connsiteY5" fmla="*/ 106315 h 247056"/>
                <a:gd name="connsiteX6" fmla="*/ 104649 w 183705"/>
                <a:gd name="connsiteY6" fmla="*/ 53266 h 247056"/>
                <a:gd name="connsiteX7" fmla="*/ 91853 w 183705"/>
                <a:gd name="connsiteY7" fmla="*/ 0 h 247056"/>
                <a:gd name="connsiteX8" fmla="*/ 79057 w 183705"/>
                <a:gd name="connsiteY8" fmla="*/ 53266 h 247056"/>
                <a:gd name="connsiteX9" fmla="*/ 39592 w 183705"/>
                <a:gd name="connsiteY9" fmla="*/ 106315 h 247056"/>
                <a:gd name="connsiteX10" fmla="*/ 0 w 183705"/>
                <a:gd name="connsiteY10" fmla="*/ 123528 h 247056"/>
                <a:gd name="connsiteX11" fmla="*/ 39592 w 183705"/>
                <a:gd name="connsiteY11" fmla="*/ 140741 h 247056"/>
                <a:gd name="connsiteX12" fmla="*/ 79057 w 183705"/>
                <a:gd name="connsiteY12" fmla="*/ 193790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7" y="193790"/>
                  </a:moveTo>
                  <a:lnTo>
                    <a:pt x="91853" y="247056"/>
                  </a:lnTo>
                  <a:lnTo>
                    <a:pt x="104649" y="193790"/>
                  </a:lnTo>
                  <a:cubicBezTo>
                    <a:pt x="110667" y="168605"/>
                    <a:pt x="125364" y="148857"/>
                    <a:pt x="144114" y="140741"/>
                  </a:cubicBezTo>
                  <a:lnTo>
                    <a:pt x="183706" y="123528"/>
                  </a:lnTo>
                  <a:lnTo>
                    <a:pt x="144114" y="106315"/>
                  </a:lnTo>
                  <a:cubicBezTo>
                    <a:pt x="125364" y="98199"/>
                    <a:pt x="110667" y="78451"/>
                    <a:pt x="104649" y="53266"/>
                  </a:cubicBezTo>
                  <a:lnTo>
                    <a:pt x="91853" y="0"/>
                  </a:lnTo>
                  <a:lnTo>
                    <a:pt x="79057" y="53266"/>
                  </a:lnTo>
                  <a:cubicBezTo>
                    <a:pt x="73039" y="78451"/>
                    <a:pt x="58342" y="98199"/>
                    <a:pt x="39592" y="106315"/>
                  </a:cubicBezTo>
                  <a:lnTo>
                    <a:pt x="0" y="123528"/>
                  </a:lnTo>
                  <a:lnTo>
                    <a:pt x="39592" y="140741"/>
                  </a:lnTo>
                  <a:cubicBezTo>
                    <a:pt x="58342" y="148857"/>
                    <a:pt x="72976" y="168608"/>
                    <a:pt x="79057" y="193790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8B0F647E-D47D-A468-9375-BCE1EF27E83B}"/>
                </a:ext>
              </a:extLst>
            </p:cNvPr>
            <p:cNvSpPr/>
            <p:nvPr/>
          </p:nvSpPr>
          <p:spPr>
            <a:xfrm>
              <a:off x="3536788" y="5980707"/>
              <a:ext cx="183705" cy="247056"/>
            </a:xfrm>
            <a:custGeom>
              <a:avLst/>
              <a:gdLst>
                <a:gd name="connsiteX0" fmla="*/ 79051 w 183705"/>
                <a:gd name="connsiteY0" fmla="*/ 193787 h 247056"/>
                <a:gd name="connsiteX1" fmla="*/ 91853 w 183705"/>
                <a:gd name="connsiteY1" fmla="*/ 247056 h 247056"/>
                <a:gd name="connsiteX2" fmla="*/ 104655 w 183705"/>
                <a:gd name="connsiteY2" fmla="*/ 193787 h 247056"/>
                <a:gd name="connsiteX3" fmla="*/ 144095 w 183705"/>
                <a:gd name="connsiteY3" fmla="*/ 140740 h 247056"/>
                <a:gd name="connsiteX4" fmla="*/ 183706 w 183705"/>
                <a:gd name="connsiteY4" fmla="*/ 123528 h 247056"/>
                <a:gd name="connsiteX5" fmla="*/ 144095 w 183705"/>
                <a:gd name="connsiteY5" fmla="*/ 106317 h 247056"/>
                <a:gd name="connsiteX6" fmla="*/ 104655 w 183705"/>
                <a:gd name="connsiteY6" fmla="*/ 53269 h 247056"/>
                <a:gd name="connsiteX7" fmla="*/ 91853 w 183705"/>
                <a:gd name="connsiteY7" fmla="*/ 0 h 247056"/>
                <a:gd name="connsiteX8" fmla="*/ 79051 w 183705"/>
                <a:gd name="connsiteY8" fmla="*/ 53269 h 247056"/>
                <a:gd name="connsiteX9" fmla="*/ 39611 w 183705"/>
                <a:gd name="connsiteY9" fmla="*/ 106317 h 247056"/>
                <a:gd name="connsiteX10" fmla="*/ 0 w 183705"/>
                <a:gd name="connsiteY10" fmla="*/ 123528 h 247056"/>
                <a:gd name="connsiteX11" fmla="*/ 39611 w 183705"/>
                <a:gd name="connsiteY11" fmla="*/ 140740 h 247056"/>
                <a:gd name="connsiteX12" fmla="*/ 79051 w 183705"/>
                <a:gd name="connsiteY12" fmla="*/ 193787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1" y="193787"/>
                  </a:moveTo>
                  <a:lnTo>
                    <a:pt x="91853" y="247056"/>
                  </a:lnTo>
                  <a:lnTo>
                    <a:pt x="104655" y="193787"/>
                  </a:lnTo>
                  <a:cubicBezTo>
                    <a:pt x="110686" y="168607"/>
                    <a:pt x="125370" y="148855"/>
                    <a:pt x="144095" y="140740"/>
                  </a:cubicBezTo>
                  <a:lnTo>
                    <a:pt x="183706" y="123528"/>
                  </a:lnTo>
                  <a:lnTo>
                    <a:pt x="144095" y="106317"/>
                  </a:lnTo>
                  <a:cubicBezTo>
                    <a:pt x="125370" y="98202"/>
                    <a:pt x="110686" y="78450"/>
                    <a:pt x="104655" y="53269"/>
                  </a:cubicBezTo>
                  <a:lnTo>
                    <a:pt x="91853" y="0"/>
                  </a:lnTo>
                  <a:lnTo>
                    <a:pt x="79051" y="53269"/>
                  </a:lnTo>
                  <a:cubicBezTo>
                    <a:pt x="73020" y="78450"/>
                    <a:pt x="58336" y="98202"/>
                    <a:pt x="39611" y="106317"/>
                  </a:cubicBezTo>
                  <a:lnTo>
                    <a:pt x="0" y="123528"/>
                  </a:lnTo>
                  <a:lnTo>
                    <a:pt x="39611" y="140740"/>
                  </a:lnTo>
                  <a:cubicBezTo>
                    <a:pt x="58336" y="148855"/>
                    <a:pt x="72988" y="168607"/>
                    <a:pt x="79051" y="193787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6B309978-57F1-F43F-A704-AE7AB07107B4}"/>
                </a:ext>
              </a:extLst>
            </p:cNvPr>
            <p:cNvSpPr/>
            <p:nvPr/>
          </p:nvSpPr>
          <p:spPr>
            <a:xfrm>
              <a:off x="8674215" y="114701"/>
              <a:ext cx="183705" cy="247056"/>
            </a:xfrm>
            <a:custGeom>
              <a:avLst/>
              <a:gdLst>
                <a:gd name="connsiteX0" fmla="*/ 79057 w 183705"/>
                <a:gd name="connsiteY0" fmla="*/ 193790 h 247056"/>
                <a:gd name="connsiteX1" fmla="*/ 91853 w 183705"/>
                <a:gd name="connsiteY1" fmla="*/ 247056 h 247056"/>
                <a:gd name="connsiteX2" fmla="*/ 104649 w 183705"/>
                <a:gd name="connsiteY2" fmla="*/ 193790 h 247056"/>
                <a:gd name="connsiteX3" fmla="*/ 144114 w 183705"/>
                <a:gd name="connsiteY3" fmla="*/ 140741 h 247056"/>
                <a:gd name="connsiteX4" fmla="*/ 183706 w 183705"/>
                <a:gd name="connsiteY4" fmla="*/ 123528 h 247056"/>
                <a:gd name="connsiteX5" fmla="*/ 144114 w 183705"/>
                <a:gd name="connsiteY5" fmla="*/ 106315 h 247056"/>
                <a:gd name="connsiteX6" fmla="*/ 104649 w 183705"/>
                <a:gd name="connsiteY6" fmla="*/ 53266 h 247056"/>
                <a:gd name="connsiteX7" fmla="*/ 91853 w 183705"/>
                <a:gd name="connsiteY7" fmla="*/ 0 h 247056"/>
                <a:gd name="connsiteX8" fmla="*/ 79057 w 183705"/>
                <a:gd name="connsiteY8" fmla="*/ 53266 h 247056"/>
                <a:gd name="connsiteX9" fmla="*/ 39592 w 183705"/>
                <a:gd name="connsiteY9" fmla="*/ 106315 h 247056"/>
                <a:gd name="connsiteX10" fmla="*/ 0 w 183705"/>
                <a:gd name="connsiteY10" fmla="*/ 123528 h 247056"/>
                <a:gd name="connsiteX11" fmla="*/ 39592 w 183705"/>
                <a:gd name="connsiteY11" fmla="*/ 140741 h 247056"/>
                <a:gd name="connsiteX12" fmla="*/ 79057 w 183705"/>
                <a:gd name="connsiteY12" fmla="*/ 193790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7" y="193790"/>
                  </a:moveTo>
                  <a:lnTo>
                    <a:pt x="91853" y="247056"/>
                  </a:lnTo>
                  <a:lnTo>
                    <a:pt x="104649" y="193790"/>
                  </a:lnTo>
                  <a:cubicBezTo>
                    <a:pt x="110667" y="168605"/>
                    <a:pt x="125364" y="148857"/>
                    <a:pt x="144114" y="140741"/>
                  </a:cubicBezTo>
                  <a:lnTo>
                    <a:pt x="183706" y="123528"/>
                  </a:lnTo>
                  <a:lnTo>
                    <a:pt x="144114" y="106315"/>
                  </a:lnTo>
                  <a:cubicBezTo>
                    <a:pt x="125364" y="98199"/>
                    <a:pt x="110667" y="78451"/>
                    <a:pt x="104649" y="53266"/>
                  </a:cubicBezTo>
                  <a:lnTo>
                    <a:pt x="91853" y="0"/>
                  </a:lnTo>
                  <a:lnTo>
                    <a:pt x="79057" y="53266"/>
                  </a:lnTo>
                  <a:cubicBezTo>
                    <a:pt x="73039" y="78451"/>
                    <a:pt x="58342" y="98199"/>
                    <a:pt x="39592" y="106315"/>
                  </a:cubicBezTo>
                  <a:lnTo>
                    <a:pt x="0" y="123528"/>
                  </a:lnTo>
                  <a:lnTo>
                    <a:pt x="39592" y="140741"/>
                  </a:lnTo>
                  <a:cubicBezTo>
                    <a:pt x="58342" y="148857"/>
                    <a:pt x="72976" y="168608"/>
                    <a:pt x="79057" y="193790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8828C7D8-6733-20B8-32E4-DC607E96FA2E}"/>
                </a:ext>
              </a:extLst>
            </p:cNvPr>
            <p:cNvSpPr/>
            <p:nvPr/>
          </p:nvSpPr>
          <p:spPr>
            <a:xfrm>
              <a:off x="3752167" y="5980707"/>
              <a:ext cx="183705" cy="247056"/>
            </a:xfrm>
            <a:custGeom>
              <a:avLst/>
              <a:gdLst>
                <a:gd name="connsiteX0" fmla="*/ 79051 w 183705"/>
                <a:gd name="connsiteY0" fmla="*/ 193787 h 247056"/>
                <a:gd name="connsiteX1" fmla="*/ 91853 w 183705"/>
                <a:gd name="connsiteY1" fmla="*/ 247056 h 247056"/>
                <a:gd name="connsiteX2" fmla="*/ 104655 w 183705"/>
                <a:gd name="connsiteY2" fmla="*/ 193787 h 247056"/>
                <a:gd name="connsiteX3" fmla="*/ 144095 w 183705"/>
                <a:gd name="connsiteY3" fmla="*/ 140740 h 247056"/>
                <a:gd name="connsiteX4" fmla="*/ 183706 w 183705"/>
                <a:gd name="connsiteY4" fmla="*/ 123528 h 247056"/>
                <a:gd name="connsiteX5" fmla="*/ 144095 w 183705"/>
                <a:gd name="connsiteY5" fmla="*/ 106317 h 247056"/>
                <a:gd name="connsiteX6" fmla="*/ 104655 w 183705"/>
                <a:gd name="connsiteY6" fmla="*/ 53269 h 247056"/>
                <a:gd name="connsiteX7" fmla="*/ 91853 w 183705"/>
                <a:gd name="connsiteY7" fmla="*/ 0 h 247056"/>
                <a:gd name="connsiteX8" fmla="*/ 79051 w 183705"/>
                <a:gd name="connsiteY8" fmla="*/ 53269 h 247056"/>
                <a:gd name="connsiteX9" fmla="*/ 39611 w 183705"/>
                <a:gd name="connsiteY9" fmla="*/ 106317 h 247056"/>
                <a:gd name="connsiteX10" fmla="*/ 0 w 183705"/>
                <a:gd name="connsiteY10" fmla="*/ 123528 h 247056"/>
                <a:gd name="connsiteX11" fmla="*/ 39611 w 183705"/>
                <a:gd name="connsiteY11" fmla="*/ 140740 h 247056"/>
                <a:gd name="connsiteX12" fmla="*/ 79051 w 183705"/>
                <a:gd name="connsiteY12" fmla="*/ 193787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1" y="193787"/>
                  </a:moveTo>
                  <a:lnTo>
                    <a:pt x="91853" y="247056"/>
                  </a:lnTo>
                  <a:lnTo>
                    <a:pt x="104655" y="193787"/>
                  </a:lnTo>
                  <a:cubicBezTo>
                    <a:pt x="110686" y="168607"/>
                    <a:pt x="125370" y="148855"/>
                    <a:pt x="144095" y="140740"/>
                  </a:cubicBezTo>
                  <a:lnTo>
                    <a:pt x="183706" y="123528"/>
                  </a:lnTo>
                  <a:lnTo>
                    <a:pt x="144095" y="106317"/>
                  </a:lnTo>
                  <a:cubicBezTo>
                    <a:pt x="125370" y="98202"/>
                    <a:pt x="110686" y="78450"/>
                    <a:pt x="104655" y="53269"/>
                  </a:cubicBezTo>
                  <a:lnTo>
                    <a:pt x="91853" y="0"/>
                  </a:lnTo>
                  <a:lnTo>
                    <a:pt x="79051" y="53269"/>
                  </a:lnTo>
                  <a:cubicBezTo>
                    <a:pt x="73020" y="78450"/>
                    <a:pt x="58336" y="98202"/>
                    <a:pt x="39611" y="106317"/>
                  </a:cubicBezTo>
                  <a:lnTo>
                    <a:pt x="0" y="123528"/>
                  </a:lnTo>
                  <a:lnTo>
                    <a:pt x="39611" y="140740"/>
                  </a:lnTo>
                  <a:cubicBezTo>
                    <a:pt x="58336" y="148855"/>
                    <a:pt x="72988" y="168607"/>
                    <a:pt x="79051" y="193787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A80F4C1C-5DB6-8F03-8430-2CDAE17AE219}"/>
                </a:ext>
              </a:extLst>
            </p:cNvPr>
            <p:cNvSpPr/>
            <p:nvPr/>
          </p:nvSpPr>
          <p:spPr>
            <a:xfrm>
              <a:off x="8889594" y="114701"/>
              <a:ext cx="183705" cy="247056"/>
            </a:xfrm>
            <a:custGeom>
              <a:avLst/>
              <a:gdLst>
                <a:gd name="connsiteX0" fmla="*/ 79057 w 183705"/>
                <a:gd name="connsiteY0" fmla="*/ 193790 h 247056"/>
                <a:gd name="connsiteX1" fmla="*/ 91853 w 183705"/>
                <a:gd name="connsiteY1" fmla="*/ 247056 h 247056"/>
                <a:gd name="connsiteX2" fmla="*/ 104649 w 183705"/>
                <a:gd name="connsiteY2" fmla="*/ 193790 h 247056"/>
                <a:gd name="connsiteX3" fmla="*/ 144114 w 183705"/>
                <a:gd name="connsiteY3" fmla="*/ 140741 h 247056"/>
                <a:gd name="connsiteX4" fmla="*/ 183706 w 183705"/>
                <a:gd name="connsiteY4" fmla="*/ 123528 h 247056"/>
                <a:gd name="connsiteX5" fmla="*/ 144114 w 183705"/>
                <a:gd name="connsiteY5" fmla="*/ 106315 h 247056"/>
                <a:gd name="connsiteX6" fmla="*/ 104649 w 183705"/>
                <a:gd name="connsiteY6" fmla="*/ 53266 h 247056"/>
                <a:gd name="connsiteX7" fmla="*/ 91853 w 183705"/>
                <a:gd name="connsiteY7" fmla="*/ 0 h 247056"/>
                <a:gd name="connsiteX8" fmla="*/ 79057 w 183705"/>
                <a:gd name="connsiteY8" fmla="*/ 53266 h 247056"/>
                <a:gd name="connsiteX9" fmla="*/ 39592 w 183705"/>
                <a:gd name="connsiteY9" fmla="*/ 106315 h 247056"/>
                <a:gd name="connsiteX10" fmla="*/ 0 w 183705"/>
                <a:gd name="connsiteY10" fmla="*/ 123528 h 247056"/>
                <a:gd name="connsiteX11" fmla="*/ 39592 w 183705"/>
                <a:gd name="connsiteY11" fmla="*/ 140741 h 247056"/>
                <a:gd name="connsiteX12" fmla="*/ 79057 w 183705"/>
                <a:gd name="connsiteY12" fmla="*/ 193790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7" y="193790"/>
                  </a:moveTo>
                  <a:lnTo>
                    <a:pt x="91853" y="247056"/>
                  </a:lnTo>
                  <a:lnTo>
                    <a:pt x="104649" y="193790"/>
                  </a:lnTo>
                  <a:cubicBezTo>
                    <a:pt x="110667" y="168605"/>
                    <a:pt x="125364" y="148857"/>
                    <a:pt x="144114" y="140741"/>
                  </a:cubicBezTo>
                  <a:lnTo>
                    <a:pt x="183706" y="123528"/>
                  </a:lnTo>
                  <a:lnTo>
                    <a:pt x="144114" y="106315"/>
                  </a:lnTo>
                  <a:cubicBezTo>
                    <a:pt x="125364" y="98199"/>
                    <a:pt x="110667" y="78451"/>
                    <a:pt x="104649" y="53266"/>
                  </a:cubicBezTo>
                  <a:lnTo>
                    <a:pt x="91853" y="0"/>
                  </a:lnTo>
                  <a:lnTo>
                    <a:pt x="79057" y="53266"/>
                  </a:lnTo>
                  <a:cubicBezTo>
                    <a:pt x="73039" y="78451"/>
                    <a:pt x="58342" y="98199"/>
                    <a:pt x="39592" y="106315"/>
                  </a:cubicBezTo>
                  <a:lnTo>
                    <a:pt x="0" y="123528"/>
                  </a:lnTo>
                  <a:lnTo>
                    <a:pt x="39592" y="140741"/>
                  </a:lnTo>
                  <a:cubicBezTo>
                    <a:pt x="58342" y="148857"/>
                    <a:pt x="72976" y="168608"/>
                    <a:pt x="79057" y="193790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D9B94F2F-2F2E-B09D-0E7E-6E512224D9E3}"/>
                </a:ext>
              </a:extLst>
            </p:cNvPr>
            <p:cNvSpPr/>
            <p:nvPr/>
          </p:nvSpPr>
          <p:spPr>
            <a:xfrm>
              <a:off x="11841555" y="114701"/>
              <a:ext cx="183705" cy="247056"/>
            </a:xfrm>
            <a:custGeom>
              <a:avLst/>
              <a:gdLst>
                <a:gd name="connsiteX0" fmla="*/ 79057 w 183705"/>
                <a:gd name="connsiteY0" fmla="*/ 193790 h 247056"/>
                <a:gd name="connsiteX1" fmla="*/ 91853 w 183705"/>
                <a:gd name="connsiteY1" fmla="*/ 247056 h 247056"/>
                <a:gd name="connsiteX2" fmla="*/ 104649 w 183705"/>
                <a:gd name="connsiteY2" fmla="*/ 193790 h 247056"/>
                <a:gd name="connsiteX3" fmla="*/ 144114 w 183705"/>
                <a:gd name="connsiteY3" fmla="*/ 140741 h 247056"/>
                <a:gd name="connsiteX4" fmla="*/ 183706 w 183705"/>
                <a:gd name="connsiteY4" fmla="*/ 123528 h 247056"/>
                <a:gd name="connsiteX5" fmla="*/ 144114 w 183705"/>
                <a:gd name="connsiteY5" fmla="*/ 106315 h 247056"/>
                <a:gd name="connsiteX6" fmla="*/ 104649 w 183705"/>
                <a:gd name="connsiteY6" fmla="*/ 53266 h 247056"/>
                <a:gd name="connsiteX7" fmla="*/ 91853 w 183705"/>
                <a:gd name="connsiteY7" fmla="*/ 0 h 247056"/>
                <a:gd name="connsiteX8" fmla="*/ 79057 w 183705"/>
                <a:gd name="connsiteY8" fmla="*/ 53266 h 247056"/>
                <a:gd name="connsiteX9" fmla="*/ 39592 w 183705"/>
                <a:gd name="connsiteY9" fmla="*/ 106315 h 247056"/>
                <a:gd name="connsiteX10" fmla="*/ 0 w 183705"/>
                <a:gd name="connsiteY10" fmla="*/ 123528 h 247056"/>
                <a:gd name="connsiteX11" fmla="*/ 39592 w 183705"/>
                <a:gd name="connsiteY11" fmla="*/ 140741 h 247056"/>
                <a:gd name="connsiteX12" fmla="*/ 79057 w 183705"/>
                <a:gd name="connsiteY12" fmla="*/ 193790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7" y="193790"/>
                  </a:moveTo>
                  <a:lnTo>
                    <a:pt x="91853" y="247056"/>
                  </a:lnTo>
                  <a:lnTo>
                    <a:pt x="104649" y="193790"/>
                  </a:lnTo>
                  <a:cubicBezTo>
                    <a:pt x="110667" y="168605"/>
                    <a:pt x="125364" y="148857"/>
                    <a:pt x="144114" y="140741"/>
                  </a:cubicBezTo>
                  <a:lnTo>
                    <a:pt x="183706" y="123528"/>
                  </a:lnTo>
                  <a:lnTo>
                    <a:pt x="144114" y="106315"/>
                  </a:lnTo>
                  <a:cubicBezTo>
                    <a:pt x="125364" y="98199"/>
                    <a:pt x="110667" y="78451"/>
                    <a:pt x="104649" y="53266"/>
                  </a:cubicBezTo>
                  <a:lnTo>
                    <a:pt x="91853" y="0"/>
                  </a:lnTo>
                  <a:lnTo>
                    <a:pt x="79057" y="53266"/>
                  </a:lnTo>
                  <a:cubicBezTo>
                    <a:pt x="73039" y="78451"/>
                    <a:pt x="58342" y="98199"/>
                    <a:pt x="39592" y="106315"/>
                  </a:cubicBezTo>
                  <a:lnTo>
                    <a:pt x="0" y="123528"/>
                  </a:lnTo>
                  <a:lnTo>
                    <a:pt x="39592" y="140741"/>
                  </a:lnTo>
                  <a:cubicBezTo>
                    <a:pt x="58342" y="148857"/>
                    <a:pt x="72976" y="168608"/>
                    <a:pt x="79057" y="193790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CBBA2CC5-4E0A-1A1A-6C9A-F2C906AB2D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5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373" y="488056"/>
            <a:ext cx="11359254" cy="5392263"/>
          </a:xfrm>
          <a:prstGeom prst="rect">
            <a:avLst/>
          </a:prstGeom>
        </p:spPr>
      </p:pic>
      <p:sp>
        <p:nvSpPr>
          <p:cNvPr id="436" name="Freeform 435">
            <a:extLst>
              <a:ext uri="{FF2B5EF4-FFF2-40B4-BE49-F238E27FC236}">
                <a16:creationId xmlns:a16="http://schemas.microsoft.com/office/drawing/2014/main" id="{62CE9145-D49A-00F6-D5D5-1494C71BAA51}"/>
              </a:ext>
            </a:extLst>
          </p:cNvPr>
          <p:cNvSpPr/>
          <p:nvPr/>
        </p:nvSpPr>
        <p:spPr>
          <a:xfrm>
            <a:off x="419540" y="474044"/>
            <a:ext cx="11352918" cy="5397545"/>
          </a:xfrm>
          <a:custGeom>
            <a:avLst/>
            <a:gdLst>
              <a:gd name="connsiteX0" fmla="*/ 8916983 w 11352918"/>
              <a:gd name="connsiteY0" fmla="*/ 2883 h 5397545"/>
              <a:gd name="connsiteX1" fmla="*/ 11349751 w 11352918"/>
              <a:gd name="connsiteY1" fmla="*/ 2883 h 5397545"/>
              <a:gd name="connsiteX2" fmla="*/ 11352919 w 11352918"/>
              <a:gd name="connsiteY2" fmla="*/ 617027 h 5397545"/>
              <a:gd name="connsiteX3" fmla="*/ 10567337 w 11352918"/>
              <a:gd name="connsiteY3" fmla="*/ 1329203 h 5397545"/>
              <a:gd name="connsiteX4" fmla="*/ 10570505 w 11352918"/>
              <a:gd name="connsiteY4" fmla="*/ 5397546 h 5397545"/>
              <a:gd name="connsiteX5" fmla="*/ 4726159 w 11352918"/>
              <a:gd name="connsiteY5" fmla="*/ 5397546 h 5397545"/>
              <a:gd name="connsiteX6" fmla="*/ 4491752 w 11352918"/>
              <a:gd name="connsiteY6" fmla="*/ 5253381 h 5397545"/>
              <a:gd name="connsiteX7" fmla="*/ 2401092 w 11352918"/>
              <a:gd name="connsiteY7" fmla="*/ 5253381 h 5397545"/>
              <a:gd name="connsiteX8" fmla="*/ 2173020 w 11352918"/>
              <a:gd name="connsiteY8" fmla="*/ 5397546 h 5397545"/>
              <a:gd name="connsiteX9" fmla="*/ 3168 w 11352918"/>
              <a:gd name="connsiteY9" fmla="*/ 5397546 h 5397545"/>
              <a:gd name="connsiteX10" fmla="*/ 0 w 11352918"/>
              <a:gd name="connsiteY10" fmla="*/ 3883811 h 5397545"/>
              <a:gd name="connsiteX11" fmla="*/ 652539 w 11352918"/>
              <a:gd name="connsiteY11" fmla="*/ 3540695 h 5397545"/>
              <a:gd name="connsiteX12" fmla="*/ 652539 w 11352918"/>
              <a:gd name="connsiteY12" fmla="*/ 386363 h 5397545"/>
              <a:gd name="connsiteX13" fmla="*/ 1701037 w 11352918"/>
              <a:gd name="connsiteY13" fmla="*/ 386363 h 5397545"/>
              <a:gd name="connsiteX14" fmla="*/ 2119169 w 11352918"/>
              <a:gd name="connsiteY14" fmla="*/ 0 h 5397545"/>
              <a:gd name="connsiteX15" fmla="*/ 6351173 w 11352918"/>
              <a:gd name="connsiteY15" fmla="*/ 0 h 5397545"/>
              <a:gd name="connsiteX16" fmla="*/ 6585580 w 11352918"/>
              <a:gd name="connsiteY16" fmla="*/ 147048 h 5397545"/>
              <a:gd name="connsiteX17" fmla="*/ 8666737 w 11352918"/>
              <a:gd name="connsiteY17" fmla="*/ 147048 h 5397545"/>
              <a:gd name="connsiteX18" fmla="*/ 8916983 w 11352918"/>
              <a:gd name="connsiteY18" fmla="*/ 2883 h 5397545"/>
              <a:gd name="connsiteX19" fmla="*/ 11280062 w 11352918"/>
              <a:gd name="connsiteY19" fmla="*/ 69200 h 5397545"/>
              <a:gd name="connsiteX20" fmla="*/ 9268594 w 11352918"/>
              <a:gd name="connsiteY20" fmla="*/ 69200 h 5397545"/>
              <a:gd name="connsiteX21" fmla="*/ 8777605 w 11352918"/>
              <a:gd name="connsiteY21" fmla="*/ 380596 h 5397545"/>
              <a:gd name="connsiteX22" fmla="*/ 6477879 w 11352918"/>
              <a:gd name="connsiteY22" fmla="*/ 380596 h 5397545"/>
              <a:gd name="connsiteX23" fmla="*/ 5993226 w 11352918"/>
              <a:gd name="connsiteY23" fmla="*/ 69200 h 5397545"/>
              <a:gd name="connsiteX24" fmla="*/ 2157181 w 11352918"/>
              <a:gd name="connsiteY24" fmla="*/ 69200 h 5397545"/>
              <a:gd name="connsiteX25" fmla="*/ 1739049 w 11352918"/>
              <a:gd name="connsiteY25" fmla="*/ 449795 h 5397545"/>
              <a:gd name="connsiteX26" fmla="*/ 734899 w 11352918"/>
              <a:gd name="connsiteY26" fmla="*/ 449795 h 5397545"/>
              <a:gd name="connsiteX27" fmla="*/ 734899 w 11352918"/>
              <a:gd name="connsiteY27" fmla="*/ 3586829 h 5397545"/>
              <a:gd name="connsiteX28" fmla="*/ 76024 w 11352918"/>
              <a:gd name="connsiteY28" fmla="*/ 3929946 h 5397545"/>
              <a:gd name="connsiteX29" fmla="*/ 79192 w 11352918"/>
              <a:gd name="connsiteY29" fmla="*/ 5339881 h 5397545"/>
              <a:gd name="connsiteX30" fmla="*/ 1818241 w 11352918"/>
              <a:gd name="connsiteY30" fmla="*/ 5339881 h 5397545"/>
              <a:gd name="connsiteX31" fmla="*/ 2309229 w 11352918"/>
              <a:gd name="connsiteY31" fmla="*/ 5019832 h 5397545"/>
              <a:gd name="connsiteX32" fmla="*/ 4615291 w 11352918"/>
              <a:gd name="connsiteY32" fmla="*/ 5019832 h 5397545"/>
              <a:gd name="connsiteX33" fmla="*/ 5090441 w 11352918"/>
              <a:gd name="connsiteY33" fmla="*/ 5339881 h 5397545"/>
              <a:gd name="connsiteX34" fmla="*/ 10494481 w 11352918"/>
              <a:gd name="connsiteY34" fmla="*/ 5339881 h 5397545"/>
              <a:gd name="connsiteX35" fmla="*/ 10491313 w 11352918"/>
              <a:gd name="connsiteY35" fmla="*/ 1314789 h 5397545"/>
              <a:gd name="connsiteX36" fmla="*/ 11280062 w 11352918"/>
              <a:gd name="connsiteY36" fmla="*/ 593961 h 5397545"/>
              <a:gd name="connsiteX37" fmla="*/ 11280062 w 11352918"/>
              <a:gd name="connsiteY37" fmla="*/ 69200 h 5397545"/>
              <a:gd name="connsiteX38" fmla="*/ 2499289 w 11352918"/>
              <a:gd name="connsiteY38" fmla="*/ 5060198 h 5397545"/>
              <a:gd name="connsiteX39" fmla="*/ 2461277 w 11352918"/>
              <a:gd name="connsiteY39" fmla="*/ 5060198 h 5397545"/>
              <a:gd name="connsiteX40" fmla="*/ 2461277 w 11352918"/>
              <a:gd name="connsiteY40" fmla="*/ 5215893 h 5397545"/>
              <a:gd name="connsiteX41" fmla="*/ 2499289 w 11352918"/>
              <a:gd name="connsiteY41" fmla="*/ 5215893 h 5397545"/>
              <a:gd name="connsiteX42" fmla="*/ 2499289 w 11352918"/>
              <a:gd name="connsiteY42" fmla="*/ 5060198 h 5397545"/>
              <a:gd name="connsiteX43" fmla="*/ 6705951 w 11352918"/>
              <a:gd name="connsiteY43" fmla="*/ 187412 h 5397545"/>
              <a:gd name="connsiteX44" fmla="*/ 6743963 w 11352918"/>
              <a:gd name="connsiteY44" fmla="*/ 187412 h 5397545"/>
              <a:gd name="connsiteX45" fmla="*/ 6743963 w 11352918"/>
              <a:gd name="connsiteY45" fmla="*/ 343110 h 5397545"/>
              <a:gd name="connsiteX46" fmla="*/ 6705951 w 11352918"/>
              <a:gd name="connsiteY46" fmla="*/ 343110 h 5397545"/>
              <a:gd name="connsiteX47" fmla="*/ 6705951 w 11352918"/>
              <a:gd name="connsiteY47" fmla="*/ 187412 h 5397545"/>
              <a:gd name="connsiteX48" fmla="*/ 2587984 w 11352918"/>
              <a:gd name="connsiteY48" fmla="*/ 5060198 h 5397545"/>
              <a:gd name="connsiteX49" fmla="*/ 2549972 w 11352918"/>
              <a:gd name="connsiteY49" fmla="*/ 5060198 h 5397545"/>
              <a:gd name="connsiteX50" fmla="*/ 2549972 w 11352918"/>
              <a:gd name="connsiteY50" fmla="*/ 5215893 h 5397545"/>
              <a:gd name="connsiteX51" fmla="*/ 2587984 w 11352918"/>
              <a:gd name="connsiteY51" fmla="*/ 5215893 h 5397545"/>
              <a:gd name="connsiteX52" fmla="*/ 2587984 w 11352918"/>
              <a:gd name="connsiteY52" fmla="*/ 5060198 h 5397545"/>
              <a:gd name="connsiteX53" fmla="*/ 6794646 w 11352918"/>
              <a:gd name="connsiteY53" fmla="*/ 187412 h 5397545"/>
              <a:gd name="connsiteX54" fmla="*/ 6832658 w 11352918"/>
              <a:gd name="connsiteY54" fmla="*/ 187412 h 5397545"/>
              <a:gd name="connsiteX55" fmla="*/ 6832658 w 11352918"/>
              <a:gd name="connsiteY55" fmla="*/ 343110 h 5397545"/>
              <a:gd name="connsiteX56" fmla="*/ 6794646 w 11352918"/>
              <a:gd name="connsiteY56" fmla="*/ 343110 h 5397545"/>
              <a:gd name="connsiteX57" fmla="*/ 6794646 w 11352918"/>
              <a:gd name="connsiteY57" fmla="*/ 187412 h 5397545"/>
              <a:gd name="connsiteX58" fmla="*/ 2676679 w 11352918"/>
              <a:gd name="connsiteY58" fmla="*/ 5060198 h 5397545"/>
              <a:gd name="connsiteX59" fmla="*/ 2638667 w 11352918"/>
              <a:gd name="connsiteY59" fmla="*/ 5060198 h 5397545"/>
              <a:gd name="connsiteX60" fmla="*/ 2638667 w 11352918"/>
              <a:gd name="connsiteY60" fmla="*/ 5215893 h 5397545"/>
              <a:gd name="connsiteX61" fmla="*/ 2676679 w 11352918"/>
              <a:gd name="connsiteY61" fmla="*/ 5215893 h 5397545"/>
              <a:gd name="connsiteX62" fmla="*/ 2676679 w 11352918"/>
              <a:gd name="connsiteY62" fmla="*/ 5060198 h 5397545"/>
              <a:gd name="connsiteX63" fmla="*/ 6883341 w 11352918"/>
              <a:gd name="connsiteY63" fmla="*/ 187412 h 5397545"/>
              <a:gd name="connsiteX64" fmla="*/ 6921353 w 11352918"/>
              <a:gd name="connsiteY64" fmla="*/ 187412 h 5397545"/>
              <a:gd name="connsiteX65" fmla="*/ 6921353 w 11352918"/>
              <a:gd name="connsiteY65" fmla="*/ 343110 h 5397545"/>
              <a:gd name="connsiteX66" fmla="*/ 6883341 w 11352918"/>
              <a:gd name="connsiteY66" fmla="*/ 343110 h 5397545"/>
              <a:gd name="connsiteX67" fmla="*/ 6883341 w 11352918"/>
              <a:gd name="connsiteY67" fmla="*/ 187412 h 5397545"/>
              <a:gd name="connsiteX68" fmla="*/ 2765373 w 11352918"/>
              <a:gd name="connsiteY68" fmla="*/ 5060198 h 5397545"/>
              <a:gd name="connsiteX69" fmla="*/ 2727361 w 11352918"/>
              <a:gd name="connsiteY69" fmla="*/ 5060198 h 5397545"/>
              <a:gd name="connsiteX70" fmla="*/ 2727361 w 11352918"/>
              <a:gd name="connsiteY70" fmla="*/ 5215893 h 5397545"/>
              <a:gd name="connsiteX71" fmla="*/ 2765373 w 11352918"/>
              <a:gd name="connsiteY71" fmla="*/ 5215893 h 5397545"/>
              <a:gd name="connsiteX72" fmla="*/ 2765373 w 11352918"/>
              <a:gd name="connsiteY72" fmla="*/ 5060198 h 5397545"/>
              <a:gd name="connsiteX73" fmla="*/ 6972035 w 11352918"/>
              <a:gd name="connsiteY73" fmla="*/ 187412 h 5397545"/>
              <a:gd name="connsiteX74" fmla="*/ 7010047 w 11352918"/>
              <a:gd name="connsiteY74" fmla="*/ 187412 h 5397545"/>
              <a:gd name="connsiteX75" fmla="*/ 7010047 w 11352918"/>
              <a:gd name="connsiteY75" fmla="*/ 343110 h 5397545"/>
              <a:gd name="connsiteX76" fmla="*/ 6972035 w 11352918"/>
              <a:gd name="connsiteY76" fmla="*/ 343110 h 5397545"/>
              <a:gd name="connsiteX77" fmla="*/ 6972035 w 11352918"/>
              <a:gd name="connsiteY77" fmla="*/ 187412 h 5397545"/>
              <a:gd name="connsiteX78" fmla="*/ 2854068 w 11352918"/>
              <a:gd name="connsiteY78" fmla="*/ 5060198 h 5397545"/>
              <a:gd name="connsiteX79" fmla="*/ 2816056 w 11352918"/>
              <a:gd name="connsiteY79" fmla="*/ 5060198 h 5397545"/>
              <a:gd name="connsiteX80" fmla="*/ 2816056 w 11352918"/>
              <a:gd name="connsiteY80" fmla="*/ 5215893 h 5397545"/>
              <a:gd name="connsiteX81" fmla="*/ 2854068 w 11352918"/>
              <a:gd name="connsiteY81" fmla="*/ 5215893 h 5397545"/>
              <a:gd name="connsiteX82" fmla="*/ 2854068 w 11352918"/>
              <a:gd name="connsiteY82" fmla="*/ 5060198 h 5397545"/>
              <a:gd name="connsiteX83" fmla="*/ 7060730 w 11352918"/>
              <a:gd name="connsiteY83" fmla="*/ 187412 h 5397545"/>
              <a:gd name="connsiteX84" fmla="*/ 7098742 w 11352918"/>
              <a:gd name="connsiteY84" fmla="*/ 187412 h 5397545"/>
              <a:gd name="connsiteX85" fmla="*/ 7098742 w 11352918"/>
              <a:gd name="connsiteY85" fmla="*/ 343110 h 5397545"/>
              <a:gd name="connsiteX86" fmla="*/ 7060730 w 11352918"/>
              <a:gd name="connsiteY86" fmla="*/ 343110 h 5397545"/>
              <a:gd name="connsiteX87" fmla="*/ 7060730 w 11352918"/>
              <a:gd name="connsiteY87" fmla="*/ 187412 h 5397545"/>
              <a:gd name="connsiteX88" fmla="*/ 2942763 w 11352918"/>
              <a:gd name="connsiteY88" fmla="*/ 5060198 h 5397545"/>
              <a:gd name="connsiteX89" fmla="*/ 2904751 w 11352918"/>
              <a:gd name="connsiteY89" fmla="*/ 5060198 h 5397545"/>
              <a:gd name="connsiteX90" fmla="*/ 2904751 w 11352918"/>
              <a:gd name="connsiteY90" fmla="*/ 5215893 h 5397545"/>
              <a:gd name="connsiteX91" fmla="*/ 2942763 w 11352918"/>
              <a:gd name="connsiteY91" fmla="*/ 5215893 h 5397545"/>
              <a:gd name="connsiteX92" fmla="*/ 2942763 w 11352918"/>
              <a:gd name="connsiteY92" fmla="*/ 5060198 h 5397545"/>
              <a:gd name="connsiteX93" fmla="*/ 7149425 w 11352918"/>
              <a:gd name="connsiteY93" fmla="*/ 187412 h 5397545"/>
              <a:gd name="connsiteX94" fmla="*/ 7187437 w 11352918"/>
              <a:gd name="connsiteY94" fmla="*/ 187412 h 5397545"/>
              <a:gd name="connsiteX95" fmla="*/ 7187437 w 11352918"/>
              <a:gd name="connsiteY95" fmla="*/ 343110 h 5397545"/>
              <a:gd name="connsiteX96" fmla="*/ 7149425 w 11352918"/>
              <a:gd name="connsiteY96" fmla="*/ 343110 h 5397545"/>
              <a:gd name="connsiteX97" fmla="*/ 7149425 w 11352918"/>
              <a:gd name="connsiteY97" fmla="*/ 187412 h 5397545"/>
              <a:gd name="connsiteX98" fmla="*/ 3031457 w 11352918"/>
              <a:gd name="connsiteY98" fmla="*/ 5060198 h 5397545"/>
              <a:gd name="connsiteX99" fmla="*/ 2993445 w 11352918"/>
              <a:gd name="connsiteY99" fmla="*/ 5060198 h 5397545"/>
              <a:gd name="connsiteX100" fmla="*/ 2993445 w 11352918"/>
              <a:gd name="connsiteY100" fmla="*/ 5215893 h 5397545"/>
              <a:gd name="connsiteX101" fmla="*/ 3031457 w 11352918"/>
              <a:gd name="connsiteY101" fmla="*/ 5215893 h 5397545"/>
              <a:gd name="connsiteX102" fmla="*/ 3031457 w 11352918"/>
              <a:gd name="connsiteY102" fmla="*/ 5060198 h 5397545"/>
              <a:gd name="connsiteX103" fmla="*/ 7238119 w 11352918"/>
              <a:gd name="connsiteY103" fmla="*/ 187412 h 5397545"/>
              <a:gd name="connsiteX104" fmla="*/ 7276131 w 11352918"/>
              <a:gd name="connsiteY104" fmla="*/ 187412 h 5397545"/>
              <a:gd name="connsiteX105" fmla="*/ 7276131 w 11352918"/>
              <a:gd name="connsiteY105" fmla="*/ 343110 h 5397545"/>
              <a:gd name="connsiteX106" fmla="*/ 7238119 w 11352918"/>
              <a:gd name="connsiteY106" fmla="*/ 343110 h 5397545"/>
              <a:gd name="connsiteX107" fmla="*/ 7238119 w 11352918"/>
              <a:gd name="connsiteY107" fmla="*/ 187412 h 5397545"/>
              <a:gd name="connsiteX108" fmla="*/ 3120152 w 11352918"/>
              <a:gd name="connsiteY108" fmla="*/ 5060198 h 5397545"/>
              <a:gd name="connsiteX109" fmla="*/ 3082140 w 11352918"/>
              <a:gd name="connsiteY109" fmla="*/ 5060198 h 5397545"/>
              <a:gd name="connsiteX110" fmla="*/ 3082140 w 11352918"/>
              <a:gd name="connsiteY110" fmla="*/ 5215893 h 5397545"/>
              <a:gd name="connsiteX111" fmla="*/ 3120152 w 11352918"/>
              <a:gd name="connsiteY111" fmla="*/ 5215893 h 5397545"/>
              <a:gd name="connsiteX112" fmla="*/ 3120152 w 11352918"/>
              <a:gd name="connsiteY112" fmla="*/ 5060198 h 5397545"/>
              <a:gd name="connsiteX113" fmla="*/ 7326814 w 11352918"/>
              <a:gd name="connsiteY113" fmla="*/ 187412 h 5397545"/>
              <a:gd name="connsiteX114" fmla="*/ 7364826 w 11352918"/>
              <a:gd name="connsiteY114" fmla="*/ 187412 h 5397545"/>
              <a:gd name="connsiteX115" fmla="*/ 7364826 w 11352918"/>
              <a:gd name="connsiteY115" fmla="*/ 343110 h 5397545"/>
              <a:gd name="connsiteX116" fmla="*/ 7326814 w 11352918"/>
              <a:gd name="connsiteY116" fmla="*/ 343110 h 5397545"/>
              <a:gd name="connsiteX117" fmla="*/ 7326814 w 11352918"/>
              <a:gd name="connsiteY117" fmla="*/ 187412 h 5397545"/>
              <a:gd name="connsiteX118" fmla="*/ 3208847 w 11352918"/>
              <a:gd name="connsiteY118" fmla="*/ 5060198 h 5397545"/>
              <a:gd name="connsiteX119" fmla="*/ 3170835 w 11352918"/>
              <a:gd name="connsiteY119" fmla="*/ 5060198 h 5397545"/>
              <a:gd name="connsiteX120" fmla="*/ 3170835 w 11352918"/>
              <a:gd name="connsiteY120" fmla="*/ 5215893 h 5397545"/>
              <a:gd name="connsiteX121" fmla="*/ 3208847 w 11352918"/>
              <a:gd name="connsiteY121" fmla="*/ 5215893 h 5397545"/>
              <a:gd name="connsiteX122" fmla="*/ 3208847 w 11352918"/>
              <a:gd name="connsiteY122" fmla="*/ 5060198 h 5397545"/>
              <a:gd name="connsiteX123" fmla="*/ 7415509 w 11352918"/>
              <a:gd name="connsiteY123" fmla="*/ 187412 h 5397545"/>
              <a:gd name="connsiteX124" fmla="*/ 7453521 w 11352918"/>
              <a:gd name="connsiteY124" fmla="*/ 187412 h 5397545"/>
              <a:gd name="connsiteX125" fmla="*/ 7453521 w 11352918"/>
              <a:gd name="connsiteY125" fmla="*/ 343110 h 5397545"/>
              <a:gd name="connsiteX126" fmla="*/ 7415509 w 11352918"/>
              <a:gd name="connsiteY126" fmla="*/ 343110 h 5397545"/>
              <a:gd name="connsiteX127" fmla="*/ 7415509 w 11352918"/>
              <a:gd name="connsiteY127" fmla="*/ 187412 h 5397545"/>
              <a:gd name="connsiteX128" fmla="*/ 3297542 w 11352918"/>
              <a:gd name="connsiteY128" fmla="*/ 5060198 h 5397545"/>
              <a:gd name="connsiteX129" fmla="*/ 3259530 w 11352918"/>
              <a:gd name="connsiteY129" fmla="*/ 5060198 h 5397545"/>
              <a:gd name="connsiteX130" fmla="*/ 3259530 w 11352918"/>
              <a:gd name="connsiteY130" fmla="*/ 5215893 h 5397545"/>
              <a:gd name="connsiteX131" fmla="*/ 3297542 w 11352918"/>
              <a:gd name="connsiteY131" fmla="*/ 5215893 h 5397545"/>
              <a:gd name="connsiteX132" fmla="*/ 3297542 w 11352918"/>
              <a:gd name="connsiteY132" fmla="*/ 5060198 h 5397545"/>
              <a:gd name="connsiteX133" fmla="*/ 7504203 w 11352918"/>
              <a:gd name="connsiteY133" fmla="*/ 187412 h 5397545"/>
              <a:gd name="connsiteX134" fmla="*/ 7542215 w 11352918"/>
              <a:gd name="connsiteY134" fmla="*/ 187412 h 5397545"/>
              <a:gd name="connsiteX135" fmla="*/ 7542215 w 11352918"/>
              <a:gd name="connsiteY135" fmla="*/ 343110 h 5397545"/>
              <a:gd name="connsiteX136" fmla="*/ 7504203 w 11352918"/>
              <a:gd name="connsiteY136" fmla="*/ 343110 h 5397545"/>
              <a:gd name="connsiteX137" fmla="*/ 7504203 w 11352918"/>
              <a:gd name="connsiteY137" fmla="*/ 187412 h 5397545"/>
              <a:gd name="connsiteX138" fmla="*/ 3386236 w 11352918"/>
              <a:gd name="connsiteY138" fmla="*/ 5060198 h 5397545"/>
              <a:gd name="connsiteX139" fmla="*/ 3348224 w 11352918"/>
              <a:gd name="connsiteY139" fmla="*/ 5060198 h 5397545"/>
              <a:gd name="connsiteX140" fmla="*/ 3348224 w 11352918"/>
              <a:gd name="connsiteY140" fmla="*/ 5215893 h 5397545"/>
              <a:gd name="connsiteX141" fmla="*/ 3386236 w 11352918"/>
              <a:gd name="connsiteY141" fmla="*/ 5215893 h 5397545"/>
              <a:gd name="connsiteX142" fmla="*/ 3386236 w 11352918"/>
              <a:gd name="connsiteY142" fmla="*/ 5060198 h 5397545"/>
              <a:gd name="connsiteX143" fmla="*/ 7592898 w 11352918"/>
              <a:gd name="connsiteY143" fmla="*/ 187412 h 5397545"/>
              <a:gd name="connsiteX144" fmla="*/ 7630910 w 11352918"/>
              <a:gd name="connsiteY144" fmla="*/ 187412 h 5397545"/>
              <a:gd name="connsiteX145" fmla="*/ 7630910 w 11352918"/>
              <a:gd name="connsiteY145" fmla="*/ 343110 h 5397545"/>
              <a:gd name="connsiteX146" fmla="*/ 7592898 w 11352918"/>
              <a:gd name="connsiteY146" fmla="*/ 343110 h 5397545"/>
              <a:gd name="connsiteX147" fmla="*/ 7592898 w 11352918"/>
              <a:gd name="connsiteY147" fmla="*/ 187412 h 5397545"/>
              <a:gd name="connsiteX148" fmla="*/ 3474931 w 11352918"/>
              <a:gd name="connsiteY148" fmla="*/ 5060198 h 5397545"/>
              <a:gd name="connsiteX149" fmla="*/ 3436919 w 11352918"/>
              <a:gd name="connsiteY149" fmla="*/ 5060198 h 5397545"/>
              <a:gd name="connsiteX150" fmla="*/ 3436919 w 11352918"/>
              <a:gd name="connsiteY150" fmla="*/ 5215893 h 5397545"/>
              <a:gd name="connsiteX151" fmla="*/ 3474931 w 11352918"/>
              <a:gd name="connsiteY151" fmla="*/ 5215893 h 5397545"/>
              <a:gd name="connsiteX152" fmla="*/ 3474931 w 11352918"/>
              <a:gd name="connsiteY152" fmla="*/ 5060198 h 5397545"/>
              <a:gd name="connsiteX153" fmla="*/ 7681593 w 11352918"/>
              <a:gd name="connsiteY153" fmla="*/ 187412 h 5397545"/>
              <a:gd name="connsiteX154" fmla="*/ 7719605 w 11352918"/>
              <a:gd name="connsiteY154" fmla="*/ 187412 h 5397545"/>
              <a:gd name="connsiteX155" fmla="*/ 7719605 w 11352918"/>
              <a:gd name="connsiteY155" fmla="*/ 343110 h 5397545"/>
              <a:gd name="connsiteX156" fmla="*/ 7681593 w 11352918"/>
              <a:gd name="connsiteY156" fmla="*/ 343110 h 5397545"/>
              <a:gd name="connsiteX157" fmla="*/ 7681593 w 11352918"/>
              <a:gd name="connsiteY157" fmla="*/ 187412 h 5397545"/>
              <a:gd name="connsiteX158" fmla="*/ 3680829 w 11352918"/>
              <a:gd name="connsiteY158" fmla="*/ 5215893 h 5397545"/>
              <a:gd name="connsiteX159" fmla="*/ 3766356 w 11352918"/>
              <a:gd name="connsiteY159" fmla="*/ 5138045 h 5397545"/>
              <a:gd name="connsiteX160" fmla="*/ 3680829 w 11352918"/>
              <a:gd name="connsiteY160" fmla="*/ 5060198 h 5397545"/>
              <a:gd name="connsiteX161" fmla="*/ 3595302 w 11352918"/>
              <a:gd name="connsiteY161" fmla="*/ 5138045 h 5397545"/>
              <a:gd name="connsiteX162" fmla="*/ 3680829 w 11352918"/>
              <a:gd name="connsiteY162" fmla="*/ 5215893 h 5397545"/>
              <a:gd name="connsiteX163" fmla="*/ 4045111 w 11352918"/>
              <a:gd name="connsiteY163" fmla="*/ 5138045 h 5397545"/>
              <a:gd name="connsiteX164" fmla="*/ 3959584 w 11352918"/>
              <a:gd name="connsiteY164" fmla="*/ 5215893 h 5397545"/>
              <a:gd name="connsiteX165" fmla="*/ 3874057 w 11352918"/>
              <a:gd name="connsiteY165" fmla="*/ 5138045 h 5397545"/>
              <a:gd name="connsiteX166" fmla="*/ 3959584 w 11352918"/>
              <a:gd name="connsiteY166" fmla="*/ 5060198 h 5397545"/>
              <a:gd name="connsiteX167" fmla="*/ 4045111 w 11352918"/>
              <a:gd name="connsiteY167" fmla="*/ 5138045 h 5397545"/>
              <a:gd name="connsiteX168" fmla="*/ 4225668 w 11352918"/>
              <a:gd name="connsiteY168" fmla="*/ 5215893 h 5397545"/>
              <a:gd name="connsiteX169" fmla="*/ 4311195 w 11352918"/>
              <a:gd name="connsiteY169" fmla="*/ 5138045 h 5397545"/>
              <a:gd name="connsiteX170" fmla="*/ 4225668 w 11352918"/>
              <a:gd name="connsiteY170" fmla="*/ 5060198 h 5397545"/>
              <a:gd name="connsiteX171" fmla="*/ 4140141 w 11352918"/>
              <a:gd name="connsiteY171" fmla="*/ 5138045 h 5397545"/>
              <a:gd name="connsiteX172" fmla="*/ 4225668 w 11352918"/>
              <a:gd name="connsiteY172" fmla="*/ 5215893 h 5397545"/>
              <a:gd name="connsiteX173" fmla="*/ 4225668 w 11352918"/>
              <a:gd name="connsiteY173" fmla="*/ 5189416 h 5397545"/>
              <a:gd name="connsiteX174" fmla="*/ 4169233 w 11352918"/>
              <a:gd name="connsiteY174" fmla="*/ 5138045 h 5397545"/>
              <a:gd name="connsiteX175" fmla="*/ 4225668 w 11352918"/>
              <a:gd name="connsiteY175" fmla="*/ 5086675 h 5397545"/>
              <a:gd name="connsiteX176" fmla="*/ 4282103 w 11352918"/>
              <a:gd name="connsiteY176" fmla="*/ 5138045 h 5397545"/>
              <a:gd name="connsiteX177" fmla="*/ 4225668 w 11352918"/>
              <a:gd name="connsiteY177" fmla="*/ 5189416 h 539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1352918" h="5397545">
                <a:moveTo>
                  <a:pt x="8916983" y="2883"/>
                </a:moveTo>
                <a:lnTo>
                  <a:pt x="11349751" y="2883"/>
                </a:lnTo>
                <a:lnTo>
                  <a:pt x="11352919" y="617027"/>
                </a:lnTo>
                <a:lnTo>
                  <a:pt x="10567337" y="1329203"/>
                </a:lnTo>
                <a:lnTo>
                  <a:pt x="10570505" y="5397546"/>
                </a:lnTo>
                <a:lnTo>
                  <a:pt x="4726159" y="5397546"/>
                </a:lnTo>
                <a:lnTo>
                  <a:pt x="4491752" y="5253381"/>
                </a:lnTo>
                <a:lnTo>
                  <a:pt x="2401092" y="5253381"/>
                </a:lnTo>
                <a:lnTo>
                  <a:pt x="2173020" y="5397546"/>
                </a:lnTo>
                <a:lnTo>
                  <a:pt x="3168" y="5397546"/>
                </a:lnTo>
                <a:lnTo>
                  <a:pt x="0" y="3883811"/>
                </a:lnTo>
                <a:lnTo>
                  <a:pt x="652539" y="3540695"/>
                </a:lnTo>
                <a:lnTo>
                  <a:pt x="652539" y="386363"/>
                </a:lnTo>
                <a:lnTo>
                  <a:pt x="1701037" y="386363"/>
                </a:lnTo>
                <a:lnTo>
                  <a:pt x="2119169" y="0"/>
                </a:lnTo>
                <a:lnTo>
                  <a:pt x="6351173" y="0"/>
                </a:lnTo>
                <a:lnTo>
                  <a:pt x="6585580" y="147048"/>
                </a:lnTo>
                <a:lnTo>
                  <a:pt x="8666737" y="147048"/>
                </a:lnTo>
                <a:lnTo>
                  <a:pt x="8916983" y="2883"/>
                </a:lnTo>
                <a:close/>
                <a:moveTo>
                  <a:pt x="11280062" y="69200"/>
                </a:moveTo>
                <a:lnTo>
                  <a:pt x="9268594" y="69200"/>
                </a:lnTo>
                <a:lnTo>
                  <a:pt x="8777605" y="380596"/>
                </a:lnTo>
                <a:lnTo>
                  <a:pt x="6477879" y="380596"/>
                </a:lnTo>
                <a:lnTo>
                  <a:pt x="5993226" y="69200"/>
                </a:lnTo>
                <a:lnTo>
                  <a:pt x="2157181" y="69200"/>
                </a:lnTo>
                <a:lnTo>
                  <a:pt x="1739049" y="449795"/>
                </a:lnTo>
                <a:lnTo>
                  <a:pt x="734899" y="449795"/>
                </a:lnTo>
                <a:lnTo>
                  <a:pt x="734899" y="3586829"/>
                </a:lnTo>
                <a:lnTo>
                  <a:pt x="76024" y="3929946"/>
                </a:lnTo>
                <a:lnTo>
                  <a:pt x="79192" y="5339881"/>
                </a:lnTo>
                <a:lnTo>
                  <a:pt x="1818241" y="5339881"/>
                </a:lnTo>
                <a:lnTo>
                  <a:pt x="2309229" y="5019832"/>
                </a:lnTo>
                <a:lnTo>
                  <a:pt x="4615291" y="5019832"/>
                </a:lnTo>
                <a:lnTo>
                  <a:pt x="5090441" y="5339881"/>
                </a:lnTo>
                <a:lnTo>
                  <a:pt x="10494481" y="5339881"/>
                </a:lnTo>
                <a:lnTo>
                  <a:pt x="10491313" y="1314789"/>
                </a:lnTo>
                <a:lnTo>
                  <a:pt x="11280062" y="593961"/>
                </a:lnTo>
                <a:lnTo>
                  <a:pt x="11280062" y="69200"/>
                </a:lnTo>
                <a:close/>
                <a:moveTo>
                  <a:pt x="2499289" y="5060198"/>
                </a:moveTo>
                <a:lnTo>
                  <a:pt x="2461277" y="5060198"/>
                </a:lnTo>
                <a:lnTo>
                  <a:pt x="2461277" y="5215893"/>
                </a:lnTo>
                <a:lnTo>
                  <a:pt x="2499289" y="5215893"/>
                </a:lnTo>
                <a:lnTo>
                  <a:pt x="2499289" y="5060198"/>
                </a:lnTo>
                <a:close/>
                <a:moveTo>
                  <a:pt x="6705951" y="187412"/>
                </a:moveTo>
                <a:lnTo>
                  <a:pt x="6743963" y="187412"/>
                </a:lnTo>
                <a:lnTo>
                  <a:pt x="6743963" y="343110"/>
                </a:lnTo>
                <a:lnTo>
                  <a:pt x="6705951" y="343110"/>
                </a:lnTo>
                <a:lnTo>
                  <a:pt x="6705951" y="187412"/>
                </a:lnTo>
                <a:close/>
                <a:moveTo>
                  <a:pt x="2587984" y="5060198"/>
                </a:moveTo>
                <a:lnTo>
                  <a:pt x="2549972" y="5060198"/>
                </a:lnTo>
                <a:lnTo>
                  <a:pt x="2549972" y="5215893"/>
                </a:lnTo>
                <a:lnTo>
                  <a:pt x="2587984" y="5215893"/>
                </a:lnTo>
                <a:lnTo>
                  <a:pt x="2587984" y="5060198"/>
                </a:lnTo>
                <a:close/>
                <a:moveTo>
                  <a:pt x="6794646" y="187412"/>
                </a:moveTo>
                <a:lnTo>
                  <a:pt x="6832658" y="187412"/>
                </a:lnTo>
                <a:lnTo>
                  <a:pt x="6832658" y="343110"/>
                </a:lnTo>
                <a:lnTo>
                  <a:pt x="6794646" y="343110"/>
                </a:lnTo>
                <a:lnTo>
                  <a:pt x="6794646" y="187412"/>
                </a:lnTo>
                <a:close/>
                <a:moveTo>
                  <a:pt x="2676679" y="5060198"/>
                </a:moveTo>
                <a:lnTo>
                  <a:pt x="2638667" y="5060198"/>
                </a:lnTo>
                <a:lnTo>
                  <a:pt x="2638667" y="5215893"/>
                </a:lnTo>
                <a:lnTo>
                  <a:pt x="2676679" y="5215893"/>
                </a:lnTo>
                <a:lnTo>
                  <a:pt x="2676679" y="5060198"/>
                </a:lnTo>
                <a:close/>
                <a:moveTo>
                  <a:pt x="6883341" y="187412"/>
                </a:moveTo>
                <a:lnTo>
                  <a:pt x="6921353" y="187412"/>
                </a:lnTo>
                <a:lnTo>
                  <a:pt x="6921353" y="343110"/>
                </a:lnTo>
                <a:lnTo>
                  <a:pt x="6883341" y="343110"/>
                </a:lnTo>
                <a:lnTo>
                  <a:pt x="6883341" y="187412"/>
                </a:lnTo>
                <a:close/>
                <a:moveTo>
                  <a:pt x="2765373" y="5060198"/>
                </a:moveTo>
                <a:lnTo>
                  <a:pt x="2727361" y="5060198"/>
                </a:lnTo>
                <a:lnTo>
                  <a:pt x="2727361" y="5215893"/>
                </a:lnTo>
                <a:lnTo>
                  <a:pt x="2765373" y="5215893"/>
                </a:lnTo>
                <a:lnTo>
                  <a:pt x="2765373" y="5060198"/>
                </a:lnTo>
                <a:close/>
                <a:moveTo>
                  <a:pt x="6972035" y="187412"/>
                </a:moveTo>
                <a:lnTo>
                  <a:pt x="7010047" y="187412"/>
                </a:lnTo>
                <a:lnTo>
                  <a:pt x="7010047" y="343110"/>
                </a:lnTo>
                <a:lnTo>
                  <a:pt x="6972035" y="343110"/>
                </a:lnTo>
                <a:lnTo>
                  <a:pt x="6972035" y="187412"/>
                </a:lnTo>
                <a:close/>
                <a:moveTo>
                  <a:pt x="2854068" y="5060198"/>
                </a:moveTo>
                <a:lnTo>
                  <a:pt x="2816056" y="5060198"/>
                </a:lnTo>
                <a:lnTo>
                  <a:pt x="2816056" y="5215893"/>
                </a:lnTo>
                <a:lnTo>
                  <a:pt x="2854068" y="5215893"/>
                </a:lnTo>
                <a:lnTo>
                  <a:pt x="2854068" y="5060198"/>
                </a:lnTo>
                <a:close/>
                <a:moveTo>
                  <a:pt x="7060730" y="187412"/>
                </a:moveTo>
                <a:lnTo>
                  <a:pt x="7098742" y="187412"/>
                </a:lnTo>
                <a:lnTo>
                  <a:pt x="7098742" y="343110"/>
                </a:lnTo>
                <a:lnTo>
                  <a:pt x="7060730" y="343110"/>
                </a:lnTo>
                <a:lnTo>
                  <a:pt x="7060730" y="187412"/>
                </a:lnTo>
                <a:close/>
                <a:moveTo>
                  <a:pt x="2942763" y="5060198"/>
                </a:moveTo>
                <a:lnTo>
                  <a:pt x="2904751" y="5060198"/>
                </a:lnTo>
                <a:lnTo>
                  <a:pt x="2904751" y="5215893"/>
                </a:lnTo>
                <a:lnTo>
                  <a:pt x="2942763" y="5215893"/>
                </a:lnTo>
                <a:lnTo>
                  <a:pt x="2942763" y="5060198"/>
                </a:lnTo>
                <a:close/>
                <a:moveTo>
                  <a:pt x="7149425" y="187412"/>
                </a:moveTo>
                <a:lnTo>
                  <a:pt x="7187437" y="187412"/>
                </a:lnTo>
                <a:lnTo>
                  <a:pt x="7187437" y="343110"/>
                </a:lnTo>
                <a:lnTo>
                  <a:pt x="7149425" y="343110"/>
                </a:lnTo>
                <a:lnTo>
                  <a:pt x="7149425" y="187412"/>
                </a:lnTo>
                <a:close/>
                <a:moveTo>
                  <a:pt x="3031457" y="5060198"/>
                </a:moveTo>
                <a:lnTo>
                  <a:pt x="2993445" y="5060198"/>
                </a:lnTo>
                <a:lnTo>
                  <a:pt x="2993445" y="5215893"/>
                </a:lnTo>
                <a:lnTo>
                  <a:pt x="3031457" y="5215893"/>
                </a:lnTo>
                <a:lnTo>
                  <a:pt x="3031457" y="5060198"/>
                </a:lnTo>
                <a:close/>
                <a:moveTo>
                  <a:pt x="7238119" y="187412"/>
                </a:moveTo>
                <a:lnTo>
                  <a:pt x="7276131" y="187412"/>
                </a:lnTo>
                <a:lnTo>
                  <a:pt x="7276131" y="343110"/>
                </a:lnTo>
                <a:lnTo>
                  <a:pt x="7238119" y="343110"/>
                </a:lnTo>
                <a:lnTo>
                  <a:pt x="7238119" y="187412"/>
                </a:lnTo>
                <a:close/>
                <a:moveTo>
                  <a:pt x="3120152" y="5060198"/>
                </a:moveTo>
                <a:lnTo>
                  <a:pt x="3082140" y="5060198"/>
                </a:lnTo>
                <a:lnTo>
                  <a:pt x="3082140" y="5215893"/>
                </a:lnTo>
                <a:lnTo>
                  <a:pt x="3120152" y="5215893"/>
                </a:lnTo>
                <a:lnTo>
                  <a:pt x="3120152" y="5060198"/>
                </a:lnTo>
                <a:close/>
                <a:moveTo>
                  <a:pt x="7326814" y="187412"/>
                </a:moveTo>
                <a:lnTo>
                  <a:pt x="7364826" y="187412"/>
                </a:lnTo>
                <a:lnTo>
                  <a:pt x="7364826" y="343110"/>
                </a:lnTo>
                <a:lnTo>
                  <a:pt x="7326814" y="343110"/>
                </a:lnTo>
                <a:lnTo>
                  <a:pt x="7326814" y="187412"/>
                </a:lnTo>
                <a:close/>
                <a:moveTo>
                  <a:pt x="3208847" y="5060198"/>
                </a:moveTo>
                <a:lnTo>
                  <a:pt x="3170835" y="5060198"/>
                </a:lnTo>
                <a:lnTo>
                  <a:pt x="3170835" y="5215893"/>
                </a:lnTo>
                <a:lnTo>
                  <a:pt x="3208847" y="5215893"/>
                </a:lnTo>
                <a:lnTo>
                  <a:pt x="3208847" y="5060198"/>
                </a:lnTo>
                <a:close/>
                <a:moveTo>
                  <a:pt x="7415509" y="187412"/>
                </a:moveTo>
                <a:lnTo>
                  <a:pt x="7453521" y="187412"/>
                </a:lnTo>
                <a:lnTo>
                  <a:pt x="7453521" y="343110"/>
                </a:lnTo>
                <a:lnTo>
                  <a:pt x="7415509" y="343110"/>
                </a:lnTo>
                <a:lnTo>
                  <a:pt x="7415509" y="187412"/>
                </a:lnTo>
                <a:close/>
                <a:moveTo>
                  <a:pt x="3297542" y="5060198"/>
                </a:moveTo>
                <a:lnTo>
                  <a:pt x="3259530" y="5060198"/>
                </a:lnTo>
                <a:lnTo>
                  <a:pt x="3259530" y="5215893"/>
                </a:lnTo>
                <a:lnTo>
                  <a:pt x="3297542" y="5215893"/>
                </a:lnTo>
                <a:lnTo>
                  <a:pt x="3297542" y="5060198"/>
                </a:lnTo>
                <a:close/>
                <a:moveTo>
                  <a:pt x="7504203" y="187412"/>
                </a:moveTo>
                <a:lnTo>
                  <a:pt x="7542215" y="187412"/>
                </a:lnTo>
                <a:lnTo>
                  <a:pt x="7542215" y="343110"/>
                </a:lnTo>
                <a:lnTo>
                  <a:pt x="7504203" y="343110"/>
                </a:lnTo>
                <a:lnTo>
                  <a:pt x="7504203" y="187412"/>
                </a:lnTo>
                <a:close/>
                <a:moveTo>
                  <a:pt x="3386236" y="5060198"/>
                </a:moveTo>
                <a:lnTo>
                  <a:pt x="3348224" y="5060198"/>
                </a:lnTo>
                <a:lnTo>
                  <a:pt x="3348224" y="5215893"/>
                </a:lnTo>
                <a:lnTo>
                  <a:pt x="3386236" y="5215893"/>
                </a:lnTo>
                <a:lnTo>
                  <a:pt x="3386236" y="5060198"/>
                </a:lnTo>
                <a:close/>
                <a:moveTo>
                  <a:pt x="7592898" y="187412"/>
                </a:moveTo>
                <a:lnTo>
                  <a:pt x="7630910" y="187412"/>
                </a:lnTo>
                <a:lnTo>
                  <a:pt x="7630910" y="343110"/>
                </a:lnTo>
                <a:lnTo>
                  <a:pt x="7592898" y="343110"/>
                </a:lnTo>
                <a:lnTo>
                  <a:pt x="7592898" y="187412"/>
                </a:lnTo>
                <a:close/>
                <a:moveTo>
                  <a:pt x="3474931" y="5060198"/>
                </a:moveTo>
                <a:lnTo>
                  <a:pt x="3436919" y="5060198"/>
                </a:lnTo>
                <a:lnTo>
                  <a:pt x="3436919" y="5215893"/>
                </a:lnTo>
                <a:lnTo>
                  <a:pt x="3474931" y="5215893"/>
                </a:lnTo>
                <a:lnTo>
                  <a:pt x="3474931" y="5060198"/>
                </a:lnTo>
                <a:close/>
                <a:moveTo>
                  <a:pt x="7681593" y="187412"/>
                </a:moveTo>
                <a:lnTo>
                  <a:pt x="7719605" y="187412"/>
                </a:lnTo>
                <a:lnTo>
                  <a:pt x="7719605" y="343110"/>
                </a:lnTo>
                <a:lnTo>
                  <a:pt x="7681593" y="343110"/>
                </a:lnTo>
                <a:lnTo>
                  <a:pt x="7681593" y="187412"/>
                </a:lnTo>
                <a:close/>
                <a:moveTo>
                  <a:pt x="3680829" y="5215893"/>
                </a:moveTo>
                <a:cubicBezTo>
                  <a:pt x="3728065" y="5215893"/>
                  <a:pt x="3766356" y="5181042"/>
                  <a:pt x="3766356" y="5138045"/>
                </a:cubicBezTo>
                <a:cubicBezTo>
                  <a:pt x="3766356" y="5095049"/>
                  <a:pt x="3728065" y="5060198"/>
                  <a:pt x="3680829" y="5060198"/>
                </a:cubicBezTo>
                <a:cubicBezTo>
                  <a:pt x="3633593" y="5060198"/>
                  <a:pt x="3595302" y="5095049"/>
                  <a:pt x="3595302" y="5138045"/>
                </a:cubicBezTo>
                <a:cubicBezTo>
                  <a:pt x="3595302" y="5181042"/>
                  <a:pt x="3633593" y="5215893"/>
                  <a:pt x="3680829" y="5215893"/>
                </a:cubicBezTo>
                <a:close/>
                <a:moveTo>
                  <a:pt x="4045111" y="5138045"/>
                </a:moveTo>
                <a:cubicBezTo>
                  <a:pt x="4045111" y="5181042"/>
                  <a:pt x="4006820" y="5215893"/>
                  <a:pt x="3959584" y="5215893"/>
                </a:cubicBezTo>
                <a:cubicBezTo>
                  <a:pt x="3912348" y="5215893"/>
                  <a:pt x="3874057" y="5181042"/>
                  <a:pt x="3874057" y="5138045"/>
                </a:cubicBezTo>
                <a:cubicBezTo>
                  <a:pt x="3874057" y="5095049"/>
                  <a:pt x="3912348" y="5060198"/>
                  <a:pt x="3959584" y="5060198"/>
                </a:cubicBezTo>
                <a:cubicBezTo>
                  <a:pt x="4006820" y="5060198"/>
                  <a:pt x="4045111" y="5095049"/>
                  <a:pt x="4045111" y="5138045"/>
                </a:cubicBezTo>
                <a:close/>
                <a:moveTo>
                  <a:pt x="4225668" y="5215893"/>
                </a:moveTo>
                <a:cubicBezTo>
                  <a:pt x="4272904" y="5215893"/>
                  <a:pt x="4311195" y="5181042"/>
                  <a:pt x="4311195" y="5138045"/>
                </a:cubicBezTo>
                <a:cubicBezTo>
                  <a:pt x="4311195" y="5095049"/>
                  <a:pt x="4272904" y="5060198"/>
                  <a:pt x="4225668" y="5060198"/>
                </a:cubicBezTo>
                <a:cubicBezTo>
                  <a:pt x="4178432" y="5060198"/>
                  <a:pt x="4140141" y="5095049"/>
                  <a:pt x="4140141" y="5138045"/>
                </a:cubicBezTo>
                <a:cubicBezTo>
                  <a:pt x="4140141" y="5181042"/>
                  <a:pt x="4178432" y="5215893"/>
                  <a:pt x="4225668" y="5215893"/>
                </a:cubicBezTo>
                <a:close/>
                <a:moveTo>
                  <a:pt x="4225668" y="5189416"/>
                </a:moveTo>
                <a:cubicBezTo>
                  <a:pt x="4194498" y="5189416"/>
                  <a:pt x="4169233" y="5166418"/>
                  <a:pt x="4169233" y="5138045"/>
                </a:cubicBezTo>
                <a:cubicBezTo>
                  <a:pt x="4169233" y="5109672"/>
                  <a:pt x="4194498" y="5086675"/>
                  <a:pt x="4225668" y="5086675"/>
                </a:cubicBezTo>
                <a:cubicBezTo>
                  <a:pt x="4256838" y="5086675"/>
                  <a:pt x="4282103" y="5109672"/>
                  <a:pt x="4282103" y="5138045"/>
                </a:cubicBezTo>
                <a:cubicBezTo>
                  <a:pt x="4282103" y="5166418"/>
                  <a:pt x="4256838" y="5189416"/>
                  <a:pt x="4225668" y="5189416"/>
                </a:cubicBezTo>
                <a:close/>
              </a:path>
            </a:pathLst>
          </a:custGeom>
          <a:solidFill>
            <a:srgbClr val="CAAEEB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7" name="Freeform 436">
            <a:extLst>
              <a:ext uri="{FF2B5EF4-FFF2-40B4-BE49-F238E27FC236}">
                <a16:creationId xmlns:a16="http://schemas.microsoft.com/office/drawing/2014/main" id="{69CEEC18-578A-F8E1-3CD2-3AE609B73F39}"/>
              </a:ext>
            </a:extLst>
          </p:cNvPr>
          <p:cNvSpPr/>
          <p:nvPr/>
        </p:nvSpPr>
        <p:spPr>
          <a:xfrm>
            <a:off x="11342739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8" name="Freeform 437">
            <a:extLst>
              <a:ext uri="{FF2B5EF4-FFF2-40B4-BE49-F238E27FC236}">
                <a16:creationId xmlns:a16="http://schemas.microsoft.com/office/drawing/2014/main" id="{3855DB12-4147-4F59-41D1-6F152C0D85F7}"/>
              </a:ext>
            </a:extLst>
          </p:cNvPr>
          <p:cNvSpPr/>
          <p:nvPr/>
        </p:nvSpPr>
        <p:spPr>
          <a:xfrm>
            <a:off x="11273050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9" name="Freeform 438">
            <a:extLst>
              <a:ext uri="{FF2B5EF4-FFF2-40B4-BE49-F238E27FC236}">
                <a16:creationId xmlns:a16="http://schemas.microsoft.com/office/drawing/2014/main" id="{2E683178-4957-75B2-7492-9C31E8DD92A8}"/>
              </a:ext>
            </a:extLst>
          </p:cNvPr>
          <p:cNvSpPr/>
          <p:nvPr/>
        </p:nvSpPr>
        <p:spPr>
          <a:xfrm>
            <a:off x="11203362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0" name="Freeform 439">
            <a:extLst>
              <a:ext uri="{FF2B5EF4-FFF2-40B4-BE49-F238E27FC236}">
                <a16:creationId xmlns:a16="http://schemas.microsoft.com/office/drawing/2014/main" id="{30C1378D-549E-2DC1-6134-26A1D872EBE1}"/>
              </a:ext>
            </a:extLst>
          </p:cNvPr>
          <p:cNvSpPr/>
          <p:nvPr/>
        </p:nvSpPr>
        <p:spPr>
          <a:xfrm>
            <a:off x="11133673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1" name="Freeform 440">
            <a:extLst>
              <a:ext uri="{FF2B5EF4-FFF2-40B4-BE49-F238E27FC236}">
                <a16:creationId xmlns:a16="http://schemas.microsoft.com/office/drawing/2014/main" id="{1A45BA2A-22A3-BE4A-B5AD-A3C04FB5E057}"/>
              </a:ext>
            </a:extLst>
          </p:cNvPr>
          <p:cNvSpPr/>
          <p:nvPr/>
        </p:nvSpPr>
        <p:spPr>
          <a:xfrm>
            <a:off x="11063984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2" name="Freeform 441">
            <a:extLst>
              <a:ext uri="{FF2B5EF4-FFF2-40B4-BE49-F238E27FC236}">
                <a16:creationId xmlns:a16="http://schemas.microsoft.com/office/drawing/2014/main" id="{54218B5C-A8DD-F8CA-CDBA-9071A95DD03E}"/>
              </a:ext>
            </a:extLst>
          </p:cNvPr>
          <p:cNvSpPr/>
          <p:nvPr/>
        </p:nvSpPr>
        <p:spPr>
          <a:xfrm>
            <a:off x="10994296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3" name="Freeform 442">
            <a:extLst>
              <a:ext uri="{FF2B5EF4-FFF2-40B4-BE49-F238E27FC236}">
                <a16:creationId xmlns:a16="http://schemas.microsoft.com/office/drawing/2014/main" id="{99324220-0D71-5B35-FE9F-63F4410234DC}"/>
              </a:ext>
            </a:extLst>
          </p:cNvPr>
          <p:cNvSpPr/>
          <p:nvPr/>
        </p:nvSpPr>
        <p:spPr>
          <a:xfrm>
            <a:off x="10924607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4" name="Freeform 443">
            <a:extLst>
              <a:ext uri="{FF2B5EF4-FFF2-40B4-BE49-F238E27FC236}">
                <a16:creationId xmlns:a16="http://schemas.microsoft.com/office/drawing/2014/main" id="{5EA231B7-CAC7-7877-7932-2EF416D3F64F}"/>
              </a:ext>
            </a:extLst>
          </p:cNvPr>
          <p:cNvSpPr/>
          <p:nvPr/>
        </p:nvSpPr>
        <p:spPr>
          <a:xfrm>
            <a:off x="10854918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5" name="Freeform 444">
            <a:extLst>
              <a:ext uri="{FF2B5EF4-FFF2-40B4-BE49-F238E27FC236}">
                <a16:creationId xmlns:a16="http://schemas.microsoft.com/office/drawing/2014/main" id="{F188D321-CFD2-8860-9D59-C2440847C2C0}"/>
              </a:ext>
            </a:extLst>
          </p:cNvPr>
          <p:cNvSpPr/>
          <p:nvPr/>
        </p:nvSpPr>
        <p:spPr>
          <a:xfrm>
            <a:off x="10785230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6" name="Freeform 445">
            <a:extLst>
              <a:ext uri="{FF2B5EF4-FFF2-40B4-BE49-F238E27FC236}">
                <a16:creationId xmlns:a16="http://schemas.microsoft.com/office/drawing/2014/main" id="{B11D10D0-8750-C7AE-A990-2749243B7338}"/>
              </a:ext>
            </a:extLst>
          </p:cNvPr>
          <p:cNvSpPr/>
          <p:nvPr/>
        </p:nvSpPr>
        <p:spPr>
          <a:xfrm>
            <a:off x="10715541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7" name="Freeform 446">
            <a:extLst>
              <a:ext uri="{FF2B5EF4-FFF2-40B4-BE49-F238E27FC236}">
                <a16:creationId xmlns:a16="http://schemas.microsoft.com/office/drawing/2014/main" id="{1241E5F9-3AEA-4CC0-67FF-7C675A29ED01}"/>
              </a:ext>
            </a:extLst>
          </p:cNvPr>
          <p:cNvSpPr/>
          <p:nvPr/>
        </p:nvSpPr>
        <p:spPr>
          <a:xfrm>
            <a:off x="10645852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8" name="Freeform 447">
            <a:extLst>
              <a:ext uri="{FF2B5EF4-FFF2-40B4-BE49-F238E27FC236}">
                <a16:creationId xmlns:a16="http://schemas.microsoft.com/office/drawing/2014/main" id="{A9C613A6-3A4F-AA2B-9BD5-B18F92515688}"/>
              </a:ext>
            </a:extLst>
          </p:cNvPr>
          <p:cNvSpPr/>
          <p:nvPr/>
        </p:nvSpPr>
        <p:spPr>
          <a:xfrm>
            <a:off x="10576164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9" name="Freeform 448">
            <a:extLst>
              <a:ext uri="{FF2B5EF4-FFF2-40B4-BE49-F238E27FC236}">
                <a16:creationId xmlns:a16="http://schemas.microsoft.com/office/drawing/2014/main" id="{89E061F8-0F97-7EE6-9CD5-56379B9DC9D7}"/>
              </a:ext>
            </a:extLst>
          </p:cNvPr>
          <p:cNvSpPr/>
          <p:nvPr/>
        </p:nvSpPr>
        <p:spPr>
          <a:xfrm>
            <a:off x="10506475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0" name="Freeform 449">
            <a:extLst>
              <a:ext uri="{FF2B5EF4-FFF2-40B4-BE49-F238E27FC236}">
                <a16:creationId xmlns:a16="http://schemas.microsoft.com/office/drawing/2014/main" id="{A3D781DD-BFAD-7FE9-4B4D-9F96A0B54DC7}"/>
              </a:ext>
            </a:extLst>
          </p:cNvPr>
          <p:cNvSpPr/>
          <p:nvPr/>
        </p:nvSpPr>
        <p:spPr>
          <a:xfrm>
            <a:off x="10436786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1" name="Freeform 450">
            <a:extLst>
              <a:ext uri="{FF2B5EF4-FFF2-40B4-BE49-F238E27FC236}">
                <a16:creationId xmlns:a16="http://schemas.microsoft.com/office/drawing/2014/main" id="{2B7A86CD-D7B5-1A88-9234-FFD8F5818CEF}"/>
              </a:ext>
            </a:extLst>
          </p:cNvPr>
          <p:cNvSpPr/>
          <p:nvPr/>
        </p:nvSpPr>
        <p:spPr>
          <a:xfrm>
            <a:off x="11498709" y="938094"/>
            <a:ext cx="120371" cy="120438"/>
          </a:xfrm>
          <a:custGeom>
            <a:avLst/>
            <a:gdLst>
              <a:gd name="connsiteX0" fmla="*/ 120372 w 120371"/>
              <a:gd name="connsiteY0" fmla="*/ 120438 h 120438"/>
              <a:gd name="connsiteX1" fmla="*/ 0 w 120371"/>
              <a:gd name="connsiteY1" fmla="*/ 0 h 12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20438">
                <a:moveTo>
                  <a:pt x="120372" y="120438"/>
                </a:moveTo>
                <a:lnTo>
                  <a:pt x="0" y="0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2" name="Freeform 451">
            <a:extLst>
              <a:ext uri="{FF2B5EF4-FFF2-40B4-BE49-F238E27FC236}">
                <a16:creationId xmlns:a16="http://schemas.microsoft.com/office/drawing/2014/main" id="{51D2170B-41AA-9DF0-ECD5-0FBBE7A2BDDB}"/>
              </a:ext>
            </a:extLst>
          </p:cNvPr>
          <p:cNvSpPr/>
          <p:nvPr/>
        </p:nvSpPr>
        <p:spPr>
          <a:xfrm>
            <a:off x="10367098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3" name="Freeform 452">
            <a:extLst>
              <a:ext uri="{FF2B5EF4-FFF2-40B4-BE49-F238E27FC236}">
                <a16:creationId xmlns:a16="http://schemas.microsoft.com/office/drawing/2014/main" id="{17FFA49E-F656-F513-6ECC-F37A9A98A6C9}"/>
              </a:ext>
            </a:extLst>
          </p:cNvPr>
          <p:cNvSpPr/>
          <p:nvPr/>
        </p:nvSpPr>
        <p:spPr>
          <a:xfrm>
            <a:off x="11498709" y="862028"/>
            <a:ext cx="120371" cy="120438"/>
          </a:xfrm>
          <a:custGeom>
            <a:avLst/>
            <a:gdLst>
              <a:gd name="connsiteX0" fmla="*/ 120372 w 120371"/>
              <a:gd name="connsiteY0" fmla="*/ 120438 h 120438"/>
              <a:gd name="connsiteX1" fmla="*/ 0 w 120371"/>
              <a:gd name="connsiteY1" fmla="*/ 0 h 12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20438">
                <a:moveTo>
                  <a:pt x="120372" y="120438"/>
                </a:moveTo>
                <a:lnTo>
                  <a:pt x="0" y="0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4" name="Freeform 453">
            <a:extLst>
              <a:ext uri="{FF2B5EF4-FFF2-40B4-BE49-F238E27FC236}">
                <a16:creationId xmlns:a16="http://schemas.microsoft.com/office/drawing/2014/main" id="{C7384655-5C54-C35A-9A77-6EF2B00362F6}"/>
              </a:ext>
            </a:extLst>
          </p:cNvPr>
          <p:cNvSpPr/>
          <p:nvPr/>
        </p:nvSpPr>
        <p:spPr>
          <a:xfrm>
            <a:off x="10297409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5" name="Freeform 454">
            <a:extLst>
              <a:ext uri="{FF2B5EF4-FFF2-40B4-BE49-F238E27FC236}">
                <a16:creationId xmlns:a16="http://schemas.microsoft.com/office/drawing/2014/main" id="{90849A02-3F80-0A88-C0B3-BE5F5A23014D}"/>
              </a:ext>
            </a:extLst>
          </p:cNvPr>
          <p:cNvSpPr/>
          <p:nvPr/>
        </p:nvSpPr>
        <p:spPr>
          <a:xfrm>
            <a:off x="11498709" y="785961"/>
            <a:ext cx="120371" cy="120438"/>
          </a:xfrm>
          <a:custGeom>
            <a:avLst/>
            <a:gdLst>
              <a:gd name="connsiteX0" fmla="*/ 120372 w 120371"/>
              <a:gd name="connsiteY0" fmla="*/ 120438 h 120438"/>
              <a:gd name="connsiteX1" fmla="*/ 0 w 120371"/>
              <a:gd name="connsiteY1" fmla="*/ 0 h 12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20438">
                <a:moveTo>
                  <a:pt x="120372" y="120438"/>
                </a:moveTo>
                <a:lnTo>
                  <a:pt x="0" y="0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6" name="Freeform 455">
            <a:extLst>
              <a:ext uri="{FF2B5EF4-FFF2-40B4-BE49-F238E27FC236}">
                <a16:creationId xmlns:a16="http://schemas.microsoft.com/office/drawing/2014/main" id="{90040667-18DB-F5F8-B9A0-A5073AEE5C6D}"/>
              </a:ext>
            </a:extLst>
          </p:cNvPr>
          <p:cNvSpPr/>
          <p:nvPr/>
        </p:nvSpPr>
        <p:spPr>
          <a:xfrm>
            <a:off x="10227720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7" name="Freeform 456">
            <a:extLst>
              <a:ext uri="{FF2B5EF4-FFF2-40B4-BE49-F238E27FC236}">
                <a16:creationId xmlns:a16="http://schemas.microsoft.com/office/drawing/2014/main" id="{1EB83C85-3AB1-AAE0-687A-29CC0C7BEAC1}"/>
              </a:ext>
            </a:extLst>
          </p:cNvPr>
          <p:cNvSpPr/>
          <p:nvPr/>
        </p:nvSpPr>
        <p:spPr>
          <a:xfrm>
            <a:off x="11498709" y="709895"/>
            <a:ext cx="120371" cy="120438"/>
          </a:xfrm>
          <a:custGeom>
            <a:avLst/>
            <a:gdLst>
              <a:gd name="connsiteX0" fmla="*/ 120372 w 120371"/>
              <a:gd name="connsiteY0" fmla="*/ 120438 h 120438"/>
              <a:gd name="connsiteX1" fmla="*/ 0 w 120371"/>
              <a:gd name="connsiteY1" fmla="*/ 0 h 12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20438">
                <a:moveTo>
                  <a:pt x="120372" y="120438"/>
                </a:moveTo>
                <a:lnTo>
                  <a:pt x="0" y="0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8" name="Freeform 457">
            <a:extLst>
              <a:ext uri="{FF2B5EF4-FFF2-40B4-BE49-F238E27FC236}">
                <a16:creationId xmlns:a16="http://schemas.microsoft.com/office/drawing/2014/main" id="{15F74760-1DE3-9CAF-29A3-4CA7829B274F}"/>
              </a:ext>
            </a:extLst>
          </p:cNvPr>
          <p:cNvSpPr/>
          <p:nvPr/>
        </p:nvSpPr>
        <p:spPr>
          <a:xfrm>
            <a:off x="10158032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9" name="Freeform 458">
            <a:extLst>
              <a:ext uri="{FF2B5EF4-FFF2-40B4-BE49-F238E27FC236}">
                <a16:creationId xmlns:a16="http://schemas.microsoft.com/office/drawing/2014/main" id="{D32C88DF-DC6C-56C1-56A5-A374E4D39F38}"/>
              </a:ext>
            </a:extLst>
          </p:cNvPr>
          <p:cNvSpPr/>
          <p:nvPr/>
        </p:nvSpPr>
        <p:spPr>
          <a:xfrm>
            <a:off x="11498709" y="633828"/>
            <a:ext cx="120371" cy="120438"/>
          </a:xfrm>
          <a:custGeom>
            <a:avLst/>
            <a:gdLst>
              <a:gd name="connsiteX0" fmla="*/ 120372 w 120371"/>
              <a:gd name="connsiteY0" fmla="*/ 120438 h 120438"/>
              <a:gd name="connsiteX1" fmla="*/ 0 w 120371"/>
              <a:gd name="connsiteY1" fmla="*/ 0 h 12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20438">
                <a:moveTo>
                  <a:pt x="120372" y="120438"/>
                </a:moveTo>
                <a:lnTo>
                  <a:pt x="0" y="0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0" name="Freeform 459">
            <a:extLst>
              <a:ext uri="{FF2B5EF4-FFF2-40B4-BE49-F238E27FC236}">
                <a16:creationId xmlns:a16="http://schemas.microsoft.com/office/drawing/2014/main" id="{4C880FED-2C87-AA29-AD4D-33A482831D93}"/>
              </a:ext>
            </a:extLst>
          </p:cNvPr>
          <p:cNvSpPr/>
          <p:nvPr/>
        </p:nvSpPr>
        <p:spPr>
          <a:xfrm rot="18900000" flipV="1">
            <a:off x="11311703" y="1226512"/>
            <a:ext cx="170231" cy="6338"/>
          </a:xfrm>
          <a:custGeom>
            <a:avLst/>
            <a:gdLst>
              <a:gd name="connsiteX0" fmla="*/ 1720 w 170231"/>
              <a:gd name="connsiteY0" fmla="*/ 120 h 6338"/>
              <a:gd name="connsiteX1" fmla="*/ 171951 w 170231"/>
              <a:gd name="connsiteY1" fmla="*/ 120 h 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231" h="6338">
                <a:moveTo>
                  <a:pt x="1720" y="120"/>
                </a:moveTo>
                <a:lnTo>
                  <a:pt x="171951" y="120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1" name="Freeform 460">
            <a:extLst>
              <a:ext uri="{FF2B5EF4-FFF2-40B4-BE49-F238E27FC236}">
                <a16:creationId xmlns:a16="http://schemas.microsoft.com/office/drawing/2014/main" id="{C931098E-FD16-69CE-6206-30BBB85ECD91}"/>
              </a:ext>
            </a:extLst>
          </p:cNvPr>
          <p:cNvSpPr/>
          <p:nvPr/>
        </p:nvSpPr>
        <p:spPr>
          <a:xfrm rot="18900000" flipV="1">
            <a:off x="11311703" y="1150446"/>
            <a:ext cx="170231" cy="6338"/>
          </a:xfrm>
          <a:custGeom>
            <a:avLst/>
            <a:gdLst>
              <a:gd name="connsiteX0" fmla="*/ 1720 w 170231"/>
              <a:gd name="connsiteY0" fmla="*/ 108 h 6338"/>
              <a:gd name="connsiteX1" fmla="*/ 171951 w 170231"/>
              <a:gd name="connsiteY1" fmla="*/ 108 h 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231" h="6338">
                <a:moveTo>
                  <a:pt x="1720" y="108"/>
                </a:moveTo>
                <a:lnTo>
                  <a:pt x="171951" y="108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2" name="Freeform 461">
            <a:extLst>
              <a:ext uri="{FF2B5EF4-FFF2-40B4-BE49-F238E27FC236}">
                <a16:creationId xmlns:a16="http://schemas.microsoft.com/office/drawing/2014/main" id="{14E8529A-A4C2-B267-B103-C42202F8F34D}"/>
              </a:ext>
            </a:extLst>
          </p:cNvPr>
          <p:cNvSpPr/>
          <p:nvPr/>
        </p:nvSpPr>
        <p:spPr>
          <a:xfrm rot="18900000" flipV="1">
            <a:off x="11311703" y="1074380"/>
            <a:ext cx="170231" cy="6338"/>
          </a:xfrm>
          <a:custGeom>
            <a:avLst/>
            <a:gdLst>
              <a:gd name="connsiteX0" fmla="*/ 1720 w 170231"/>
              <a:gd name="connsiteY0" fmla="*/ 96 h 6338"/>
              <a:gd name="connsiteX1" fmla="*/ 171951 w 170231"/>
              <a:gd name="connsiteY1" fmla="*/ 96 h 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231" h="6338">
                <a:moveTo>
                  <a:pt x="1720" y="96"/>
                </a:moveTo>
                <a:lnTo>
                  <a:pt x="171951" y="96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3" name="Freeform 462">
            <a:extLst>
              <a:ext uri="{FF2B5EF4-FFF2-40B4-BE49-F238E27FC236}">
                <a16:creationId xmlns:a16="http://schemas.microsoft.com/office/drawing/2014/main" id="{54B2D9BF-8BD7-9F45-45D4-5819A8C1618B}"/>
              </a:ext>
            </a:extLst>
          </p:cNvPr>
          <p:cNvSpPr/>
          <p:nvPr/>
        </p:nvSpPr>
        <p:spPr>
          <a:xfrm rot="18900000" flipV="1">
            <a:off x="11311703" y="998313"/>
            <a:ext cx="170231" cy="6338"/>
          </a:xfrm>
          <a:custGeom>
            <a:avLst/>
            <a:gdLst>
              <a:gd name="connsiteX0" fmla="*/ 1720 w 170231"/>
              <a:gd name="connsiteY0" fmla="*/ 84 h 6338"/>
              <a:gd name="connsiteX1" fmla="*/ 171951 w 170231"/>
              <a:gd name="connsiteY1" fmla="*/ 84 h 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231" h="6338">
                <a:moveTo>
                  <a:pt x="1720" y="84"/>
                </a:moveTo>
                <a:lnTo>
                  <a:pt x="171951" y="84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4" name="Freeform 463">
            <a:extLst>
              <a:ext uri="{FF2B5EF4-FFF2-40B4-BE49-F238E27FC236}">
                <a16:creationId xmlns:a16="http://schemas.microsoft.com/office/drawing/2014/main" id="{BF0E6C88-67AF-389F-B16A-72AC5A4C15FC}"/>
              </a:ext>
            </a:extLst>
          </p:cNvPr>
          <p:cNvSpPr/>
          <p:nvPr/>
        </p:nvSpPr>
        <p:spPr>
          <a:xfrm rot="18900000" flipV="1">
            <a:off x="11311703" y="922247"/>
            <a:ext cx="170231" cy="6338"/>
          </a:xfrm>
          <a:custGeom>
            <a:avLst/>
            <a:gdLst>
              <a:gd name="connsiteX0" fmla="*/ 1720 w 170231"/>
              <a:gd name="connsiteY0" fmla="*/ 72 h 6338"/>
              <a:gd name="connsiteX1" fmla="*/ 171951 w 170231"/>
              <a:gd name="connsiteY1" fmla="*/ 72 h 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231" h="6338">
                <a:moveTo>
                  <a:pt x="1720" y="72"/>
                </a:moveTo>
                <a:lnTo>
                  <a:pt x="171951" y="72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5" name="Freeform 464">
            <a:extLst>
              <a:ext uri="{FF2B5EF4-FFF2-40B4-BE49-F238E27FC236}">
                <a16:creationId xmlns:a16="http://schemas.microsoft.com/office/drawing/2014/main" id="{66D74364-8F55-501D-3037-A96891F0545D}"/>
              </a:ext>
            </a:extLst>
          </p:cNvPr>
          <p:cNvSpPr/>
          <p:nvPr/>
        </p:nvSpPr>
        <p:spPr>
          <a:xfrm rot="18900000" flipV="1">
            <a:off x="11311703" y="846180"/>
            <a:ext cx="170231" cy="6338"/>
          </a:xfrm>
          <a:custGeom>
            <a:avLst/>
            <a:gdLst>
              <a:gd name="connsiteX0" fmla="*/ 1720 w 170231"/>
              <a:gd name="connsiteY0" fmla="*/ 60 h 6338"/>
              <a:gd name="connsiteX1" fmla="*/ 171951 w 170231"/>
              <a:gd name="connsiteY1" fmla="*/ 60 h 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231" h="6338">
                <a:moveTo>
                  <a:pt x="1720" y="60"/>
                </a:moveTo>
                <a:lnTo>
                  <a:pt x="171951" y="60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6" name="Freeform 465">
            <a:extLst>
              <a:ext uri="{FF2B5EF4-FFF2-40B4-BE49-F238E27FC236}">
                <a16:creationId xmlns:a16="http://schemas.microsoft.com/office/drawing/2014/main" id="{203A9FE7-59FE-C120-E347-B163D2DBF615}"/>
              </a:ext>
            </a:extLst>
          </p:cNvPr>
          <p:cNvSpPr/>
          <p:nvPr/>
        </p:nvSpPr>
        <p:spPr>
          <a:xfrm>
            <a:off x="10088343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7" name="Freeform 466">
            <a:extLst>
              <a:ext uri="{FF2B5EF4-FFF2-40B4-BE49-F238E27FC236}">
                <a16:creationId xmlns:a16="http://schemas.microsoft.com/office/drawing/2014/main" id="{50ACE9D0-02D4-4ACA-329A-B42DBE693A52}"/>
              </a:ext>
            </a:extLst>
          </p:cNvPr>
          <p:cNvSpPr/>
          <p:nvPr/>
        </p:nvSpPr>
        <p:spPr>
          <a:xfrm>
            <a:off x="2019212" y="5592679"/>
            <a:ext cx="6335" cy="145793"/>
          </a:xfrm>
          <a:custGeom>
            <a:avLst/>
            <a:gdLst>
              <a:gd name="connsiteX0" fmla="*/ 0 w 6335"/>
              <a:gd name="connsiteY0" fmla="*/ 0 h 145793"/>
              <a:gd name="connsiteX1" fmla="*/ 0 w 6335"/>
              <a:gd name="connsiteY1" fmla="*/ 145794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145793">
                <a:moveTo>
                  <a:pt x="0" y="0"/>
                </a:moveTo>
                <a:lnTo>
                  <a:pt x="0" y="145794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8" name="Freeform 467">
            <a:extLst>
              <a:ext uri="{FF2B5EF4-FFF2-40B4-BE49-F238E27FC236}">
                <a16:creationId xmlns:a16="http://schemas.microsoft.com/office/drawing/2014/main" id="{3006F4D7-8141-FD82-BEAF-2B0F4F124195}"/>
              </a:ext>
            </a:extLst>
          </p:cNvPr>
          <p:cNvSpPr/>
          <p:nvPr/>
        </p:nvSpPr>
        <p:spPr>
          <a:xfrm>
            <a:off x="2190266" y="5675085"/>
            <a:ext cx="6335" cy="63388"/>
          </a:xfrm>
          <a:custGeom>
            <a:avLst/>
            <a:gdLst>
              <a:gd name="connsiteX0" fmla="*/ 0 w 6335"/>
              <a:gd name="connsiteY0" fmla="*/ 0 h 63388"/>
              <a:gd name="connsiteX1" fmla="*/ 0 w 6335"/>
              <a:gd name="connsiteY1" fmla="*/ 63389 h 63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63388">
                <a:moveTo>
                  <a:pt x="0" y="0"/>
                </a:moveTo>
                <a:lnTo>
                  <a:pt x="0" y="63389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9" name="Freeform 468">
            <a:extLst>
              <a:ext uri="{FF2B5EF4-FFF2-40B4-BE49-F238E27FC236}">
                <a16:creationId xmlns:a16="http://schemas.microsoft.com/office/drawing/2014/main" id="{C72F5190-981E-7CE1-D1DE-8EF4A2AE92A0}"/>
              </a:ext>
            </a:extLst>
          </p:cNvPr>
          <p:cNvSpPr/>
          <p:nvPr/>
        </p:nvSpPr>
        <p:spPr>
          <a:xfrm>
            <a:off x="1962194" y="5472241"/>
            <a:ext cx="6335" cy="266232"/>
          </a:xfrm>
          <a:custGeom>
            <a:avLst/>
            <a:gdLst>
              <a:gd name="connsiteX0" fmla="*/ 0 w 6335"/>
              <a:gd name="connsiteY0" fmla="*/ 0 h 266232"/>
              <a:gd name="connsiteX1" fmla="*/ 0 w 6335"/>
              <a:gd name="connsiteY1" fmla="*/ 266232 h 26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266232">
                <a:moveTo>
                  <a:pt x="0" y="0"/>
                </a:moveTo>
                <a:lnTo>
                  <a:pt x="0" y="266232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0" name="Freeform 469">
            <a:extLst>
              <a:ext uri="{FF2B5EF4-FFF2-40B4-BE49-F238E27FC236}">
                <a16:creationId xmlns:a16="http://schemas.microsoft.com/office/drawing/2014/main" id="{A8A5F0B1-5DBA-C42B-6DB7-C4AFFAEAACA1}"/>
              </a:ext>
            </a:extLst>
          </p:cNvPr>
          <p:cNvSpPr/>
          <p:nvPr/>
        </p:nvSpPr>
        <p:spPr>
          <a:xfrm>
            <a:off x="2133248" y="5624374"/>
            <a:ext cx="6335" cy="114099"/>
          </a:xfrm>
          <a:custGeom>
            <a:avLst/>
            <a:gdLst>
              <a:gd name="connsiteX0" fmla="*/ 0 w 6335"/>
              <a:gd name="connsiteY0" fmla="*/ 0 h 114099"/>
              <a:gd name="connsiteX1" fmla="*/ 0 w 6335"/>
              <a:gd name="connsiteY1" fmla="*/ 114100 h 11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114099">
                <a:moveTo>
                  <a:pt x="0" y="0"/>
                </a:moveTo>
                <a:lnTo>
                  <a:pt x="0" y="114100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1" name="Freeform 470">
            <a:extLst>
              <a:ext uri="{FF2B5EF4-FFF2-40B4-BE49-F238E27FC236}">
                <a16:creationId xmlns:a16="http://schemas.microsoft.com/office/drawing/2014/main" id="{3136A5BF-6024-78C5-D30A-F8DEBBE64521}"/>
              </a:ext>
            </a:extLst>
          </p:cNvPr>
          <p:cNvSpPr/>
          <p:nvPr/>
        </p:nvSpPr>
        <p:spPr>
          <a:xfrm>
            <a:off x="1905176" y="5516613"/>
            <a:ext cx="6335" cy="221860"/>
          </a:xfrm>
          <a:custGeom>
            <a:avLst/>
            <a:gdLst>
              <a:gd name="connsiteX0" fmla="*/ 0 w 6335"/>
              <a:gd name="connsiteY0" fmla="*/ 0 h 221860"/>
              <a:gd name="connsiteX1" fmla="*/ 0 w 6335"/>
              <a:gd name="connsiteY1" fmla="*/ 221860 h 22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221860">
                <a:moveTo>
                  <a:pt x="0" y="0"/>
                </a:moveTo>
                <a:lnTo>
                  <a:pt x="0" y="221860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2" name="Freeform 471">
            <a:extLst>
              <a:ext uri="{FF2B5EF4-FFF2-40B4-BE49-F238E27FC236}">
                <a16:creationId xmlns:a16="http://schemas.microsoft.com/office/drawing/2014/main" id="{98A047CE-4087-3EED-626A-6791B4EA247D}"/>
              </a:ext>
            </a:extLst>
          </p:cNvPr>
          <p:cNvSpPr/>
          <p:nvPr/>
        </p:nvSpPr>
        <p:spPr>
          <a:xfrm>
            <a:off x="2076230" y="5643390"/>
            <a:ext cx="6335" cy="95083"/>
          </a:xfrm>
          <a:custGeom>
            <a:avLst/>
            <a:gdLst>
              <a:gd name="connsiteX0" fmla="*/ 0 w 6335"/>
              <a:gd name="connsiteY0" fmla="*/ 0 h 95083"/>
              <a:gd name="connsiteX1" fmla="*/ 0 w 6335"/>
              <a:gd name="connsiteY1" fmla="*/ 95083 h 9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95083">
                <a:moveTo>
                  <a:pt x="0" y="0"/>
                </a:moveTo>
                <a:lnTo>
                  <a:pt x="0" y="95083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3" name="Freeform 472">
            <a:extLst>
              <a:ext uri="{FF2B5EF4-FFF2-40B4-BE49-F238E27FC236}">
                <a16:creationId xmlns:a16="http://schemas.microsoft.com/office/drawing/2014/main" id="{893B0B9D-4422-C7B7-11AE-634AA5697161}"/>
              </a:ext>
            </a:extLst>
          </p:cNvPr>
          <p:cNvSpPr/>
          <p:nvPr/>
        </p:nvSpPr>
        <p:spPr>
          <a:xfrm>
            <a:off x="1848158" y="5453224"/>
            <a:ext cx="6335" cy="285249"/>
          </a:xfrm>
          <a:custGeom>
            <a:avLst/>
            <a:gdLst>
              <a:gd name="connsiteX0" fmla="*/ 0 w 6335"/>
              <a:gd name="connsiteY0" fmla="*/ 0 h 285249"/>
              <a:gd name="connsiteX1" fmla="*/ 0 w 6335"/>
              <a:gd name="connsiteY1" fmla="*/ 285249 h 28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285249">
                <a:moveTo>
                  <a:pt x="0" y="0"/>
                </a:moveTo>
                <a:lnTo>
                  <a:pt x="0" y="285249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4" name="Freeform 473">
            <a:extLst>
              <a:ext uri="{FF2B5EF4-FFF2-40B4-BE49-F238E27FC236}">
                <a16:creationId xmlns:a16="http://schemas.microsoft.com/office/drawing/2014/main" id="{6C34E1AC-2B30-BDD5-36FB-28C4A5D7D413}"/>
              </a:ext>
            </a:extLst>
          </p:cNvPr>
          <p:cNvSpPr/>
          <p:nvPr/>
        </p:nvSpPr>
        <p:spPr>
          <a:xfrm>
            <a:off x="1791140" y="5339125"/>
            <a:ext cx="6335" cy="399348"/>
          </a:xfrm>
          <a:custGeom>
            <a:avLst/>
            <a:gdLst>
              <a:gd name="connsiteX0" fmla="*/ 0 w 6335"/>
              <a:gd name="connsiteY0" fmla="*/ 0 h 399348"/>
              <a:gd name="connsiteX1" fmla="*/ 0 w 6335"/>
              <a:gd name="connsiteY1" fmla="*/ 399349 h 39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399348">
                <a:moveTo>
                  <a:pt x="0" y="0"/>
                </a:moveTo>
                <a:lnTo>
                  <a:pt x="0" y="399349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5" name="Freeform 474">
            <a:extLst>
              <a:ext uri="{FF2B5EF4-FFF2-40B4-BE49-F238E27FC236}">
                <a16:creationId xmlns:a16="http://schemas.microsoft.com/office/drawing/2014/main" id="{43FE44F1-3F3D-207A-4F1F-7DEB05898124}"/>
              </a:ext>
            </a:extLst>
          </p:cNvPr>
          <p:cNvSpPr/>
          <p:nvPr/>
        </p:nvSpPr>
        <p:spPr>
          <a:xfrm>
            <a:off x="1734122" y="5104587"/>
            <a:ext cx="6335" cy="633886"/>
          </a:xfrm>
          <a:custGeom>
            <a:avLst/>
            <a:gdLst>
              <a:gd name="connsiteX0" fmla="*/ 0 w 6335"/>
              <a:gd name="connsiteY0" fmla="*/ 0 h 633886"/>
              <a:gd name="connsiteX1" fmla="*/ 0 w 6335"/>
              <a:gd name="connsiteY1" fmla="*/ 633887 h 63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633886">
                <a:moveTo>
                  <a:pt x="0" y="0"/>
                </a:moveTo>
                <a:lnTo>
                  <a:pt x="0" y="633887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6" name="Freeform 475">
            <a:extLst>
              <a:ext uri="{FF2B5EF4-FFF2-40B4-BE49-F238E27FC236}">
                <a16:creationId xmlns:a16="http://schemas.microsoft.com/office/drawing/2014/main" id="{4516E924-00BD-DD38-58B2-37101D6C8CCD}"/>
              </a:ext>
            </a:extLst>
          </p:cNvPr>
          <p:cNvSpPr/>
          <p:nvPr/>
        </p:nvSpPr>
        <p:spPr>
          <a:xfrm>
            <a:off x="1677104" y="5554646"/>
            <a:ext cx="6335" cy="183827"/>
          </a:xfrm>
          <a:custGeom>
            <a:avLst/>
            <a:gdLst>
              <a:gd name="connsiteX0" fmla="*/ 0 w 6335"/>
              <a:gd name="connsiteY0" fmla="*/ 0 h 183827"/>
              <a:gd name="connsiteX1" fmla="*/ 0 w 6335"/>
              <a:gd name="connsiteY1" fmla="*/ 183827 h 18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183827">
                <a:moveTo>
                  <a:pt x="0" y="0"/>
                </a:moveTo>
                <a:lnTo>
                  <a:pt x="0" y="183827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7" name="Freeform 476">
            <a:extLst>
              <a:ext uri="{FF2B5EF4-FFF2-40B4-BE49-F238E27FC236}">
                <a16:creationId xmlns:a16="http://schemas.microsoft.com/office/drawing/2014/main" id="{AF651F95-2856-B690-8A00-ED8F68D554A1}"/>
              </a:ext>
            </a:extLst>
          </p:cNvPr>
          <p:cNvSpPr/>
          <p:nvPr/>
        </p:nvSpPr>
        <p:spPr>
          <a:xfrm>
            <a:off x="1620086" y="5453224"/>
            <a:ext cx="6335" cy="285249"/>
          </a:xfrm>
          <a:custGeom>
            <a:avLst/>
            <a:gdLst>
              <a:gd name="connsiteX0" fmla="*/ 0 w 6335"/>
              <a:gd name="connsiteY0" fmla="*/ 0 h 285249"/>
              <a:gd name="connsiteX1" fmla="*/ 0 w 6335"/>
              <a:gd name="connsiteY1" fmla="*/ 285249 h 28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285249">
                <a:moveTo>
                  <a:pt x="0" y="0"/>
                </a:moveTo>
                <a:lnTo>
                  <a:pt x="0" y="285249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8" name="Freeform 477">
            <a:extLst>
              <a:ext uri="{FF2B5EF4-FFF2-40B4-BE49-F238E27FC236}">
                <a16:creationId xmlns:a16="http://schemas.microsoft.com/office/drawing/2014/main" id="{85CD6511-518B-F722-8A86-196BFAF1445E}"/>
              </a:ext>
            </a:extLst>
          </p:cNvPr>
          <p:cNvSpPr/>
          <p:nvPr/>
        </p:nvSpPr>
        <p:spPr>
          <a:xfrm>
            <a:off x="1563068" y="5541968"/>
            <a:ext cx="6335" cy="196504"/>
          </a:xfrm>
          <a:custGeom>
            <a:avLst/>
            <a:gdLst>
              <a:gd name="connsiteX0" fmla="*/ 0 w 6335"/>
              <a:gd name="connsiteY0" fmla="*/ 0 h 196504"/>
              <a:gd name="connsiteX1" fmla="*/ 0 w 6335"/>
              <a:gd name="connsiteY1" fmla="*/ 196505 h 19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196504">
                <a:moveTo>
                  <a:pt x="0" y="0"/>
                </a:moveTo>
                <a:lnTo>
                  <a:pt x="0" y="196505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9" name="Freeform 478">
            <a:extLst>
              <a:ext uri="{FF2B5EF4-FFF2-40B4-BE49-F238E27FC236}">
                <a16:creationId xmlns:a16="http://schemas.microsoft.com/office/drawing/2014/main" id="{6F89BA12-5C5D-5570-50D0-A82C384CA62F}"/>
              </a:ext>
            </a:extLst>
          </p:cNvPr>
          <p:cNvSpPr/>
          <p:nvPr/>
        </p:nvSpPr>
        <p:spPr>
          <a:xfrm>
            <a:off x="1506050" y="5396174"/>
            <a:ext cx="6335" cy="342298"/>
          </a:xfrm>
          <a:custGeom>
            <a:avLst/>
            <a:gdLst>
              <a:gd name="connsiteX0" fmla="*/ 0 w 6335"/>
              <a:gd name="connsiteY0" fmla="*/ 0 h 342298"/>
              <a:gd name="connsiteX1" fmla="*/ 0 w 6335"/>
              <a:gd name="connsiteY1" fmla="*/ 342299 h 3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342298">
                <a:moveTo>
                  <a:pt x="0" y="0"/>
                </a:moveTo>
                <a:lnTo>
                  <a:pt x="0" y="342299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0" name="Freeform 479">
            <a:extLst>
              <a:ext uri="{FF2B5EF4-FFF2-40B4-BE49-F238E27FC236}">
                <a16:creationId xmlns:a16="http://schemas.microsoft.com/office/drawing/2014/main" id="{4E48272B-FD4D-083C-687D-CE812368BC1F}"/>
              </a:ext>
            </a:extLst>
          </p:cNvPr>
          <p:cNvSpPr/>
          <p:nvPr/>
        </p:nvSpPr>
        <p:spPr>
          <a:xfrm>
            <a:off x="1449032" y="5199670"/>
            <a:ext cx="6335" cy="538803"/>
          </a:xfrm>
          <a:custGeom>
            <a:avLst/>
            <a:gdLst>
              <a:gd name="connsiteX0" fmla="*/ 0 w 6335"/>
              <a:gd name="connsiteY0" fmla="*/ 0 h 538803"/>
              <a:gd name="connsiteX1" fmla="*/ 0 w 6335"/>
              <a:gd name="connsiteY1" fmla="*/ 538804 h 53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538803">
                <a:moveTo>
                  <a:pt x="0" y="0"/>
                </a:moveTo>
                <a:lnTo>
                  <a:pt x="0" y="538804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1" name="Freeform 480">
            <a:extLst>
              <a:ext uri="{FF2B5EF4-FFF2-40B4-BE49-F238E27FC236}">
                <a16:creationId xmlns:a16="http://schemas.microsoft.com/office/drawing/2014/main" id="{DEADE8FD-D84B-5706-CC3C-F7EDF3FB20EF}"/>
              </a:ext>
            </a:extLst>
          </p:cNvPr>
          <p:cNvSpPr/>
          <p:nvPr/>
        </p:nvSpPr>
        <p:spPr>
          <a:xfrm>
            <a:off x="1392014" y="5339125"/>
            <a:ext cx="6335" cy="399348"/>
          </a:xfrm>
          <a:custGeom>
            <a:avLst/>
            <a:gdLst>
              <a:gd name="connsiteX0" fmla="*/ 0 w 6335"/>
              <a:gd name="connsiteY0" fmla="*/ 0 h 399348"/>
              <a:gd name="connsiteX1" fmla="*/ 0 w 6335"/>
              <a:gd name="connsiteY1" fmla="*/ 399349 h 39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399348">
                <a:moveTo>
                  <a:pt x="0" y="0"/>
                </a:moveTo>
                <a:lnTo>
                  <a:pt x="0" y="399349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2" name="Freeform 481">
            <a:extLst>
              <a:ext uri="{FF2B5EF4-FFF2-40B4-BE49-F238E27FC236}">
                <a16:creationId xmlns:a16="http://schemas.microsoft.com/office/drawing/2014/main" id="{F6939AAD-0D1A-14A1-F49F-162E82339073}"/>
              </a:ext>
            </a:extLst>
          </p:cNvPr>
          <p:cNvSpPr/>
          <p:nvPr/>
        </p:nvSpPr>
        <p:spPr>
          <a:xfrm>
            <a:off x="1334996" y="5129942"/>
            <a:ext cx="6335" cy="608531"/>
          </a:xfrm>
          <a:custGeom>
            <a:avLst/>
            <a:gdLst>
              <a:gd name="connsiteX0" fmla="*/ 0 w 6335"/>
              <a:gd name="connsiteY0" fmla="*/ 0 h 608531"/>
              <a:gd name="connsiteX1" fmla="*/ 0 w 6335"/>
              <a:gd name="connsiteY1" fmla="*/ 608531 h 60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608531">
                <a:moveTo>
                  <a:pt x="0" y="0"/>
                </a:moveTo>
                <a:lnTo>
                  <a:pt x="0" y="608531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3" name="Freeform 482">
            <a:extLst>
              <a:ext uri="{FF2B5EF4-FFF2-40B4-BE49-F238E27FC236}">
                <a16:creationId xmlns:a16="http://schemas.microsoft.com/office/drawing/2014/main" id="{9E531EA9-94A0-B84E-9A94-2D910EEEB4D7}"/>
              </a:ext>
            </a:extLst>
          </p:cNvPr>
          <p:cNvSpPr/>
          <p:nvPr/>
        </p:nvSpPr>
        <p:spPr>
          <a:xfrm>
            <a:off x="1277978" y="5225025"/>
            <a:ext cx="6335" cy="513448"/>
          </a:xfrm>
          <a:custGeom>
            <a:avLst/>
            <a:gdLst>
              <a:gd name="connsiteX0" fmla="*/ 0 w 6335"/>
              <a:gd name="connsiteY0" fmla="*/ 0 h 513448"/>
              <a:gd name="connsiteX1" fmla="*/ 0 w 6335"/>
              <a:gd name="connsiteY1" fmla="*/ 513448 h 513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513448">
                <a:moveTo>
                  <a:pt x="0" y="0"/>
                </a:moveTo>
                <a:lnTo>
                  <a:pt x="0" y="513448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4" name="Freeform 483">
            <a:extLst>
              <a:ext uri="{FF2B5EF4-FFF2-40B4-BE49-F238E27FC236}">
                <a16:creationId xmlns:a16="http://schemas.microsoft.com/office/drawing/2014/main" id="{FF3F017C-F42C-9411-4E2B-15EAB3895BC9}"/>
              </a:ext>
            </a:extLst>
          </p:cNvPr>
          <p:cNvSpPr/>
          <p:nvPr/>
        </p:nvSpPr>
        <p:spPr>
          <a:xfrm>
            <a:off x="1220960" y="5091909"/>
            <a:ext cx="6335" cy="646564"/>
          </a:xfrm>
          <a:custGeom>
            <a:avLst/>
            <a:gdLst>
              <a:gd name="connsiteX0" fmla="*/ 0 w 6335"/>
              <a:gd name="connsiteY0" fmla="*/ 0 h 646564"/>
              <a:gd name="connsiteX1" fmla="*/ 0 w 6335"/>
              <a:gd name="connsiteY1" fmla="*/ 646565 h 64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646564">
                <a:moveTo>
                  <a:pt x="0" y="0"/>
                </a:moveTo>
                <a:lnTo>
                  <a:pt x="0" y="646565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5" name="Freeform 484">
            <a:extLst>
              <a:ext uri="{FF2B5EF4-FFF2-40B4-BE49-F238E27FC236}">
                <a16:creationId xmlns:a16="http://schemas.microsoft.com/office/drawing/2014/main" id="{2A5C5144-CA3F-FBBE-83BD-3AAD7884760D}"/>
              </a:ext>
            </a:extLst>
          </p:cNvPr>
          <p:cNvSpPr/>
          <p:nvPr/>
        </p:nvSpPr>
        <p:spPr>
          <a:xfrm>
            <a:off x="1163942" y="5453224"/>
            <a:ext cx="6335" cy="285249"/>
          </a:xfrm>
          <a:custGeom>
            <a:avLst/>
            <a:gdLst>
              <a:gd name="connsiteX0" fmla="*/ 0 w 6335"/>
              <a:gd name="connsiteY0" fmla="*/ 0 h 285249"/>
              <a:gd name="connsiteX1" fmla="*/ 0 w 6335"/>
              <a:gd name="connsiteY1" fmla="*/ 285249 h 28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285249">
                <a:moveTo>
                  <a:pt x="0" y="0"/>
                </a:moveTo>
                <a:lnTo>
                  <a:pt x="0" y="285249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6" name="Freeform 485">
            <a:extLst>
              <a:ext uri="{FF2B5EF4-FFF2-40B4-BE49-F238E27FC236}">
                <a16:creationId xmlns:a16="http://schemas.microsoft.com/office/drawing/2014/main" id="{4F6153CD-B694-0B68-45DC-E781980816C3}"/>
              </a:ext>
            </a:extLst>
          </p:cNvPr>
          <p:cNvSpPr/>
          <p:nvPr/>
        </p:nvSpPr>
        <p:spPr>
          <a:xfrm>
            <a:off x="1106924" y="5472241"/>
            <a:ext cx="6335" cy="266232"/>
          </a:xfrm>
          <a:custGeom>
            <a:avLst/>
            <a:gdLst>
              <a:gd name="connsiteX0" fmla="*/ 0 w 6335"/>
              <a:gd name="connsiteY0" fmla="*/ 0 h 266232"/>
              <a:gd name="connsiteX1" fmla="*/ 0 w 6335"/>
              <a:gd name="connsiteY1" fmla="*/ 266232 h 26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266232">
                <a:moveTo>
                  <a:pt x="0" y="0"/>
                </a:moveTo>
                <a:lnTo>
                  <a:pt x="0" y="266232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7" name="Freeform 486">
            <a:extLst>
              <a:ext uri="{FF2B5EF4-FFF2-40B4-BE49-F238E27FC236}">
                <a16:creationId xmlns:a16="http://schemas.microsoft.com/office/drawing/2014/main" id="{F44145A6-D6B0-34DF-C2A2-ACB16A20C73D}"/>
              </a:ext>
            </a:extLst>
          </p:cNvPr>
          <p:cNvSpPr/>
          <p:nvPr/>
        </p:nvSpPr>
        <p:spPr>
          <a:xfrm>
            <a:off x="1049906" y="5713118"/>
            <a:ext cx="6335" cy="25355"/>
          </a:xfrm>
          <a:custGeom>
            <a:avLst/>
            <a:gdLst>
              <a:gd name="connsiteX0" fmla="*/ 0 w 6335"/>
              <a:gd name="connsiteY0" fmla="*/ 0 h 25355"/>
              <a:gd name="connsiteX1" fmla="*/ 0 w 6335"/>
              <a:gd name="connsiteY1" fmla="*/ 25355 h 2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25355">
                <a:moveTo>
                  <a:pt x="0" y="0"/>
                </a:moveTo>
                <a:lnTo>
                  <a:pt x="0" y="25355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8" name="Freeform 487">
            <a:extLst>
              <a:ext uri="{FF2B5EF4-FFF2-40B4-BE49-F238E27FC236}">
                <a16:creationId xmlns:a16="http://schemas.microsoft.com/office/drawing/2014/main" id="{A6A052F4-FF2D-2960-688B-643C6E77C2BA}"/>
              </a:ext>
            </a:extLst>
          </p:cNvPr>
          <p:cNvSpPr/>
          <p:nvPr/>
        </p:nvSpPr>
        <p:spPr>
          <a:xfrm>
            <a:off x="992888" y="5643390"/>
            <a:ext cx="6335" cy="95083"/>
          </a:xfrm>
          <a:custGeom>
            <a:avLst/>
            <a:gdLst>
              <a:gd name="connsiteX0" fmla="*/ 0 w 6335"/>
              <a:gd name="connsiteY0" fmla="*/ 0 h 95083"/>
              <a:gd name="connsiteX1" fmla="*/ 0 w 6335"/>
              <a:gd name="connsiteY1" fmla="*/ 95083 h 9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95083">
                <a:moveTo>
                  <a:pt x="0" y="0"/>
                </a:moveTo>
                <a:lnTo>
                  <a:pt x="0" y="95083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9" name="Freeform 488">
            <a:extLst>
              <a:ext uri="{FF2B5EF4-FFF2-40B4-BE49-F238E27FC236}">
                <a16:creationId xmlns:a16="http://schemas.microsoft.com/office/drawing/2014/main" id="{2EECEC2A-C32E-8241-D99F-5048F44902A4}"/>
              </a:ext>
            </a:extLst>
          </p:cNvPr>
          <p:cNvSpPr/>
          <p:nvPr/>
        </p:nvSpPr>
        <p:spPr>
          <a:xfrm>
            <a:off x="935870" y="5681423"/>
            <a:ext cx="6335" cy="57049"/>
          </a:xfrm>
          <a:custGeom>
            <a:avLst/>
            <a:gdLst>
              <a:gd name="connsiteX0" fmla="*/ 0 w 6335"/>
              <a:gd name="connsiteY0" fmla="*/ 0 h 57049"/>
              <a:gd name="connsiteX1" fmla="*/ 0 w 6335"/>
              <a:gd name="connsiteY1" fmla="*/ 57050 h 5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57049">
                <a:moveTo>
                  <a:pt x="0" y="0"/>
                </a:moveTo>
                <a:lnTo>
                  <a:pt x="0" y="57050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0" name="Freeform 489">
            <a:extLst>
              <a:ext uri="{FF2B5EF4-FFF2-40B4-BE49-F238E27FC236}">
                <a16:creationId xmlns:a16="http://schemas.microsoft.com/office/drawing/2014/main" id="{1DDC3C06-2D81-924F-CC38-A54E6A8771CF}"/>
              </a:ext>
            </a:extLst>
          </p:cNvPr>
          <p:cNvSpPr/>
          <p:nvPr/>
        </p:nvSpPr>
        <p:spPr>
          <a:xfrm>
            <a:off x="878852" y="5643390"/>
            <a:ext cx="6335" cy="95083"/>
          </a:xfrm>
          <a:custGeom>
            <a:avLst/>
            <a:gdLst>
              <a:gd name="connsiteX0" fmla="*/ 0 w 6335"/>
              <a:gd name="connsiteY0" fmla="*/ 0 h 95083"/>
              <a:gd name="connsiteX1" fmla="*/ 0 w 6335"/>
              <a:gd name="connsiteY1" fmla="*/ 95083 h 9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95083">
                <a:moveTo>
                  <a:pt x="0" y="0"/>
                </a:moveTo>
                <a:lnTo>
                  <a:pt x="0" y="95083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1" name="Freeform 490">
            <a:extLst>
              <a:ext uri="{FF2B5EF4-FFF2-40B4-BE49-F238E27FC236}">
                <a16:creationId xmlns:a16="http://schemas.microsoft.com/office/drawing/2014/main" id="{B00C5A10-E900-6F09-EB10-614B3CEC21B5}"/>
              </a:ext>
            </a:extLst>
          </p:cNvPr>
          <p:cNvSpPr/>
          <p:nvPr/>
        </p:nvSpPr>
        <p:spPr>
          <a:xfrm>
            <a:off x="821834" y="5472241"/>
            <a:ext cx="6335" cy="266232"/>
          </a:xfrm>
          <a:custGeom>
            <a:avLst/>
            <a:gdLst>
              <a:gd name="connsiteX0" fmla="*/ 0 w 6335"/>
              <a:gd name="connsiteY0" fmla="*/ 0 h 266232"/>
              <a:gd name="connsiteX1" fmla="*/ 0 w 6335"/>
              <a:gd name="connsiteY1" fmla="*/ 266232 h 26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266232">
                <a:moveTo>
                  <a:pt x="0" y="0"/>
                </a:moveTo>
                <a:lnTo>
                  <a:pt x="0" y="266232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2" name="Freeform 491">
            <a:extLst>
              <a:ext uri="{FF2B5EF4-FFF2-40B4-BE49-F238E27FC236}">
                <a16:creationId xmlns:a16="http://schemas.microsoft.com/office/drawing/2014/main" id="{374818F3-BA8D-7163-6591-A2EA56C3FFFF}"/>
              </a:ext>
            </a:extLst>
          </p:cNvPr>
          <p:cNvSpPr/>
          <p:nvPr/>
        </p:nvSpPr>
        <p:spPr>
          <a:xfrm>
            <a:off x="764816" y="5592679"/>
            <a:ext cx="6335" cy="145793"/>
          </a:xfrm>
          <a:custGeom>
            <a:avLst/>
            <a:gdLst>
              <a:gd name="connsiteX0" fmla="*/ 0 w 6335"/>
              <a:gd name="connsiteY0" fmla="*/ 0 h 145793"/>
              <a:gd name="connsiteX1" fmla="*/ 0 w 6335"/>
              <a:gd name="connsiteY1" fmla="*/ 145794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145793">
                <a:moveTo>
                  <a:pt x="0" y="0"/>
                </a:moveTo>
                <a:lnTo>
                  <a:pt x="0" y="145794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3" name="Freeform 492">
            <a:extLst>
              <a:ext uri="{FF2B5EF4-FFF2-40B4-BE49-F238E27FC236}">
                <a16:creationId xmlns:a16="http://schemas.microsoft.com/office/drawing/2014/main" id="{C52BE5FF-CE44-956D-8373-313D4EEE1FAB}"/>
              </a:ext>
            </a:extLst>
          </p:cNvPr>
          <p:cNvSpPr/>
          <p:nvPr/>
        </p:nvSpPr>
        <p:spPr>
          <a:xfrm>
            <a:off x="707798" y="5541968"/>
            <a:ext cx="6335" cy="196504"/>
          </a:xfrm>
          <a:custGeom>
            <a:avLst/>
            <a:gdLst>
              <a:gd name="connsiteX0" fmla="*/ 0 w 6335"/>
              <a:gd name="connsiteY0" fmla="*/ 0 h 196504"/>
              <a:gd name="connsiteX1" fmla="*/ 0 w 6335"/>
              <a:gd name="connsiteY1" fmla="*/ 196505 h 19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196504">
                <a:moveTo>
                  <a:pt x="0" y="0"/>
                </a:moveTo>
                <a:lnTo>
                  <a:pt x="0" y="196505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4" name="Freeform 493">
            <a:extLst>
              <a:ext uri="{FF2B5EF4-FFF2-40B4-BE49-F238E27FC236}">
                <a16:creationId xmlns:a16="http://schemas.microsoft.com/office/drawing/2014/main" id="{451C1B5B-D381-CCE1-DDF8-81CEB82BA400}"/>
              </a:ext>
            </a:extLst>
          </p:cNvPr>
          <p:cNvSpPr/>
          <p:nvPr/>
        </p:nvSpPr>
        <p:spPr>
          <a:xfrm>
            <a:off x="650780" y="5484919"/>
            <a:ext cx="6335" cy="253554"/>
          </a:xfrm>
          <a:custGeom>
            <a:avLst/>
            <a:gdLst>
              <a:gd name="connsiteX0" fmla="*/ 0 w 6335"/>
              <a:gd name="connsiteY0" fmla="*/ 0 h 253554"/>
              <a:gd name="connsiteX1" fmla="*/ 0 w 6335"/>
              <a:gd name="connsiteY1" fmla="*/ 253555 h 25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253554">
                <a:moveTo>
                  <a:pt x="0" y="0"/>
                </a:moveTo>
                <a:lnTo>
                  <a:pt x="0" y="253555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5" name="Freeform 494">
            <a:extLst>
              <a:ext uri="{FF2B5EF4-FFF2-40B4-BE49-F238E27FC236}">
                <a16:creationId xmlns:a16="http://schemas.microsoft.com/office/drawing/2014/main" id="{547E8D33-39CB-26AA-B4EE-F6FC78C43C08}"/>
              </a:ext>
            </a:extLst>
          </p:cNvPr>
          <p:cNvSpPr/>
          <p:nvPr/>
        </p:nvSpPr>
        <p:spPr>
          <a:xfrm>
            <a:off x="593762" y="5592679"/>
            <a:ext cx="6335" cy="145793"/>
          </a:xfrm>
          <a:custGeom>
            <a:avLst/>
            <a:gdLst>
              <a:gd name="connsiteX0" fmla="*/ 0 w 6335"/>
              <a:gd name="connsiteY0" fmla="*/ 0 h 145793"/>
              <a:gd name="connsiteX1" fmla="*/ 0 w 6335"/>
              <a:gd name="connsiteY1" fmla="*/ 145794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145793">
                <a:moveTo>
                  <a:pt x="0" y="0"/>
                </a:moveTo>
                <a:lnTo>
                  <a:pt x="0" y="145794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6" name="Freeform 495">
            <a:extLst>
              <a:ext uri="{FF2B5EF4-FFF2-40B4-BE49-F238E27FC236}">
                <a16:creationId xmlns:a16="http://schemas.microsoft.com/office/drawing/2014/main" id="{C017135B-4A82-8461-48D6-F19256848BF0}"/>
              </a:ext>
            </a:extLst>
          </p:cNvPr>
          <p:cNvSpPr/>
          <p:nvPr/>
        </p:nvSpPr>
        <p:spPr>
          <a:xfrm>
            <a:off x="7898402" y="5497596"/>
            <a:ext cx="1406444" cy="171149"/>
          </a:xfrm>
          <a:custGeom>
            <a:avLst/>
            <a:gdLst>
              <a:gd name="connsiteX0" fmla="*/ 0 w 1406444"/>
              <a:gd name="connsiteY0" fmla="*/ 0 h 171149"/>
              <a:gd name="connsiteX1" fmla="*/ 1406444 w 1406444"/>
              <a:gd name="connsiteY1" fmla="*/ 0 h 171149"/>
              <a:gd name="connsiteX2" fmla="*/ 1406444 w 1406444"/>
              <a:gd name="connsiteY2" fmla="*/ 171149 h 171149"/>
              <a:gd name="connsiteX3" fmla="*/ 0 w 1406444"/>
              <a:gd name="connsiteY3" fmla="*/ 171149 h 17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444" h="171149">
                <a:moveTo>
                  <a:pt x="0" y="0"/>
                </a:moveTo>
                <a:lnTo>
                  <a:pt x="1406444" y="0"/>
                </a:lnTo>
                <a:lnTo>
                  <a:pt x="1406444" y="171149"/>
                </a:lnTo>
                <a:lnTo>
                  <a:pt x="0" y="171149"/>
                </a:lnTo>
                <a:close/>
              </a:path>
            </a:pathLst>
          </a:custGeom>
          <a:noFill/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7" name="Freeform 496">
            <a:extLst>
              <a:ext uri="{FF2B5EF4-FFF2-40B4-BE49-F238E27FC236}">
                <a16:creationId xmlns:a16="http://schemas.microsoft.com/office/drawing/2014/main" id="{8D71A6E5-1655-D20E-51F9-2104A080B48B}"/>
              </a:ext>
            </a:extLst>
          </p:cNvPr>
          <p:cNvSpPr/>
          <p:nvPr/>
        </p:nvSpPr>
        <p:spPr>
          <a:xfrm rot="10800000">
            <a:off x="9368200" y="5497596"/>
            <a:ext cx="1406444" cy="171149"/>
          </a:xfrm>
          <a:custGeom>
            <a:avLst/>
            <a:gdLst>
              <a:gd name="connsiteX0" fmla="*/ -222 w 1406444"/>
              <a:gd name="connsiteY0" fmla="*/ -27 h 171149"/>
              <a:gd name="connsiteX1" fmla="*/ 1406222 w 1406444"/>
              <a:gd name="connsiteY1" fmla="*/ -27 h 171149"/>
              <a:gd name="connsiteX2" fmla="*/ 1406222 w 1406444"/>
              <a:gd name="connsiteY2" fmla="*/ 171122 h 171149"/>
              <a:gd name="connsiteX3" fmla="*/ -222 w 1406444"/>
              <a:gd name="connsiteY3" fmla="*/ 171122 h 17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444" h="171149">
                <a:moveTo>
                  <a:pt x="-222" y="-27"/>
                </a:moveTo>
                <a:lnTo>
                  <a:pt x="1406222" y="-27"/>
                </a:lnTo>
                <a:lnTo>
                  <a:pt x="1406222" y="171122"/>
                </a:lnTo>
                <a:lnTo>
                  <a:pt x="-222" y="171122"/>
                </a:lnTo>
                <a:close/>
              </a:path>
            </a:pathLst>
          </a:custGeom>
          <a:noFill/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8" name="Freeform 497">
            <a:extLst>
              <a:ext uri="{FF2B5EF4-FFF2-40B4-BE49-F238E27FC236}">
                <a16:creationId xmlns:a16="http://schemas.microsoft.com/office/drawing/2014/main" id="{FA225651-6408-1242-AC92-3CDA3494197D}"/>
              </a:ext>
            </a:extLst>
          </p:cNvPr>
          <p:cNvSpPr/>
          <p:nvPr/>
        </p:nvSpPr>
        <p:spPr>
          <a:xfrm>
            <a:off x="7942749" y="5535630"/>
            <a:ext cx="1311414" cy="95083"/>
          </a:xfrm>
          <a:custGeom>
            <a:avLst/>
            <a:gdLst>
              <a:gd name="connsiteX0" fmla="*/ 69689 w 1311414"/>
              <a:gd name="connsiteY0" fmla="*/ 0 h 95083"/>
              <a:gd name="connsiteX1" fmla="*/ 0 w 1311414"/>
              <a:gd name="connsiteY1" fmla="*/ 0 h 95083"/>
              <a:gd name="connsiteX2" fmla="*/ 0 w 1311414"/>
              <a:gd name="connsiteY2" fmla="*/ 95083 h 95083"/>
              <a:gd name="connsiteX3" fmla="*/ 69689 w 1311414"/>
              <a:gd name="connsiteY3" fmla="*/ 95083 h 95083"/>
              <a:gd name="connsiteX4" fmla="*/ 69689 w 1311414"/>
              <a:gd name="connsiteY4" fmla="*/ 0 h 95083"/>
              <a:gd name="connsiteX5" fmla="*/ 88695 w 1311414"/>
              <a:gd name="connsiteY5" fmla="*/ 0 h 95083"/>
              <a:gd name="connsiteX6" fmla="*/ 158383 w 1311414"/>
              <a:gd name="connsiteY6" fmla="*/ 0 h 95083"/>
              <a:gd name="connsiteX7" fmla="*/ 158383 w 1311414"/>
              <a:gd name="connsiteY7" fmla="*/ 95083 h 95083"/>
              <a:gd name="connsiteX8" fmla="*/ 88695 w 1311414"/>
              <a:gd name="connsiteY8" fmla="*/ 95083 h 95083"/>
              <a:gd name="connsiteX9" fmla="*/ 88695 w 1311414"/>
              <a:gd name="connsiteY9" fmla="*/ 0 h 95083"/>
              <a:gd name="connsiteX10" fmla="*/ 247078 w 1311414"/>
              <a:gd name="connsiteY10" fmla="*/ 0 h 95083"/>
              <a:gd name="connsiteX11" fmla="*/ 177389 w 1311414"/>
              <a:gd name="connsiteY11" fmla="*/ 0 h 95083"/>
              <a:gd name="connsiteX12" fmla="*/ 177389 w 1311414"/>
              <a:gd name="connsiteY12" fmla="*/ 95083 h 95083"/>
              <a:gd name="connsiteX13" fmla="*/ 247078 w 1311414"/>
              <a:gd name="connsiteY13" fmla="*/ 95083 h 95083"/>
              <a:gd name="connsiteX14" fmla="*/ 247078 w 1311414"/>
              <a:gd name="connsiteY14" fmla="*/ 0 h 95083"/>
              <a:gd name="connsiteX15" fmla="*/ 443473 w 1311414"/>
              <a:gd name="connsiteY15" fmla="*/ 0 h 95083"/>
              <a:gd name="connsiteX16" fmla="*/ 513162 w 1311414"/>
              <a:gd name="connsiteY16" fmla="*/ 0 h 95083"/>
              <a:gd name="connsiteX17" fmla="*/ 513162 w 1311414"/>
              <a:gd name="connsiteY17" fmla="*/ 95083 h 95083"/>
              <a:gd name="connsiteX18" fmla="*/ 443473 w 1311414"/>
              <a:gd name="connsiteY18" fmla="*/ 95083 h 95083"/>
              <a:gd name="connsiteX19" fmla="*/ 443473 w 1311414"/>
              <a:gd name="connsiteY19" fmla="*/ 0 h 95083"/>
              <a:gd name="connsiteX20" fmla="*/ 709557 w 1311414"/>
              <a:gd name="connsiteY20" fmla="*/ 0 h 95083"/>
              <a:gd name="connsiteX21" fmla="*/ 779246 w 1311414"/>
              <a:gd name="connsiteY21" fmla="*/ 0 h 95083"/>
              <a:gd name="connsiteX22" fmla="*/ 779246 w 1311414"/>
              <a:gd name="connsiteY22" fmla="*/ 95083 h 95083"/>
              <a:gd name="connsiteX23" fmla="*/ 709557 w 1311414"/>
              <a:gd name="connsiteY23" fmla="*/ 95083 h 95083"/>
              <a:gd name="connsiteX24" fmla="*/ 709557 w 1311414"/>
              <a:gd name="connsiteY24" fmla="*/ 0 h 95083"/>
              <a:gd name="connsiteX25" fmla="*/ 1241726 w 1311414"/>
              <a:gd name="connsiteY25" fmla="*/ 0 h 95083"/>
              <a:gd name="connsiteX26" fmla="*/ 1311414 w 1311414"/>
              <a:gd name="connsiteY26" fmla="*/ 0 h 95083"/>
              <a:gd name="connsiteX27" fmla="*/ 1311414 w 1311414"/>
              <a:gd name="connsiteY27" fmla="*/ 95083 h 95083"/>
              <a:gd name="connsiteX28" fmla="*/ 1241726 w 1311414"/>
              <a:gd name="connsiteY28" fmla="*/ 95083 h 95083"/>
              <a:gd name="connsiteX29" fmla="*/ 1241726 w 1311414"/>
              <a:gd name="connsiteY29" fmla="*/ 0 h 95083"/>
              <a:gd name="connsiteX30" fmla="*/ 1045330 w 1311414"/>
              <a:gd name="connsiteY30" fmla="*/ 0 h 95083"/>
              <a:gd name="connsiteX31" fmla="*/ 975641 w 1311414"/>
              <a:gd name="connsiteY31" fmla="*/ 0 h 95083"/>
              <a:gd name="connsiteX32" fmla="*/ 975641 w 1311414"/>
              <a:gd name="connsiteY32" fmla="*/ 95083 h 95083"/>
              <a:gd name="connsiteX33" fmla="*/ 1045330 w 1311414"/>
              <a:gd name="connsiteY33" fmla="*/ 95083 h 95083"/>
              <a:gd name="connsiteX34" fmla="*/ 1045330 w 1311414"/>
              <a:gd name="connsiteY34" fmla="*/ 0 h 95083"/>
              <a:gd name="connsiteX35" fmla="*/ 1153031 w 1311414"/>
              <a:gd name="connsiteY35" fmla="*/ 0 h 95083"/>
              <a:gd name="connsiteX36" fmla="*/ 1222720 w 1311414"/>
              <a:gd name="connsiteY36" fmla="*/ 0 h 95083"/>
              <a:gd name="connsiteX37" fmla="*/ 1222720 w 1311414"/>
              <a:gd name="connsiteY37" fmla="*/ 95083 h 95083"/>
              <a:gd name="connsiteX38" fmla="*/ 1153031 w 1311414"/>
              <a:gd name="connsiteY38" fmla="*/ 95083 h 95083"/>
              <a:gd name="connsiteX39" fmla="*/ 1153031 w 1311414"/>
              <a:gd name="connsiteY39" fmla="*/ 0 h 95083"/>
              <a:gd name="connsiteX40" fmla="*/ 690551 w 1311414"/>
              <a:gd name="connsiteY40" fmla="*/ 0 h 95083"/>
              <a:gd name="connsiteX41" fmla="*/ 620863 w 1311414"/>
              <a:gd name="connsiteY41" fmla="*/ 0 h 95083"/>
              <a:gd name="connsiteX42" fmla="*/ 620863 w 1311414"/>
              <a:gd name="connsiteY42" fmla="*/ 95083 h 95083"/>
              <a:gd name="connsiteX43" fmla="*/ 690551 w 1311414"/>
              <a:gd name="connsiteY43" fmla="*/ 95083 h 95083"/>
              <a:gd name="connsiteX44" fmla="*/ 690551 w 1311414"/>
              <a:gd name="connsiteY44" fmla="*/ 0 h 95083"/>
              <a:gd name="connsiteX45" fmla="*/ 886947 w 1311414"/>
              <a:gd name="connsiteY45" fmla="*/ 0 h 95083"/>
              <a:gd name="connsiteX46" fmla="*/ 956635 w 1311414"/>
              <a:gd name="connsiteY46" fmla="*/ 0 h 95083"/>
              <a:gd name="connsiteX47" fmla="*/ 956635 w 1311414"/>
              <a:gd name="connsiteY47" fmla="*/ 95083 h 95083"/>
              <a:gd name="connsiteX48" fmla="*/ 886947 w 1311414"/>
              <a:gd name="connsiteY48" fmla="*/ 95083 h 95083"/>
              <a:gd name="connsiteX49" fmla="*/ 886947 w 1311414"/>
              <a:gd name="connsiteY49" fmla="*/ 0 h 95083"/>
              <a:gd name="connsiteX50" fmla="*/ 424467 w 1311414"/>
              <a:gd name="connsiteY50" fmla="*/ 0 h 95083"/>
              <a:gd name="connsiteX51" fmla="*/ 354779 w 1311414"/>
              <a:gd name="connsiteY51" fmla="*/ 0 h 95083"/>
              <a:gd name="connsiteX52" fmla="*/ 354779 w 1311414"/>
              <a:gd name="connsiteY52" fmla="*/ 95083 h 95083"/>
              <a:gd name="connsiteX53" fmla="*/ 424467 w 1311414"/>
              <a:gd name="connsiteY53" fmla="*/ 95083 h 95083"/>
              <a:gd name="connsiteX54" fmla="*/ 424467 w 1311414"/>
              <a:gd name="connsiteY54" fmla="*/ 0 h 95083"/>
              <a:gd name="connsiteX55" fmla="*/ 1134025 w 1311414"/>
              <a:gd name="connsiteY55" fmla="*/ 0 h 95083"/>
              <a:gd name="connsiteX56" fmla="*/ 1064336 w 1311414"/>
              <a:gd name="connsiteY56" fmla="*/ 0 h 95083"/>
              <a:gd name="connsiteX57" fmla="*/ 1064336 w 1311414"/>
              <a:gd name="connsiteY57" fmla="*/ 95083 h 95083"/>
              <a:gd name="connsiteX58" fmla="*/ 1134025 w 1311414"/>
              <a:gd name="connsiteY58" fmla="*/ 95083 h 95083"/>
              <a:gd name="connsiteX59" fmla="*/ 1134025 w 1311414"/>
              <a:gd name="connsiteY59" fmla="*/ 0 h 95083"/>
              <a:gd name="connsiteX60" fmla="*/ 532168 w 1311414"/>
              <a:gd name="connsiteY60" fmla="*/ 0 h 95083"/>
              <a:gd name="connsiteX61" fmla="*/ 601857 w 1311414"/>
              <a:gd name="connsiteY61" fmla="*/ 0 h 95083"/>
              <a:gd name="connsiteX62" fmla="*/ 601857 w 1311414"/>
              <a:gd name="connsiteY62" fmla="*/ 95083 h 95083"/>
              <a:gd name="connsiteX63" fmla="*/ 532168 w 1311414"/>
              <a:gd name="connsiteY63" fmla="*/ 95083 h 95083"/>
              <a:gd name="connsiteX64" fmla="*/ 532168 w 1311414"/>
              <a:gd name="connsiteY64" fmla="*/ 0 h 95083"/>
              <a:gd name="connsiteX65" fmla="*/ 867941 w 1311414"/>
              <a:gd name="connsiteY65" fmla="*/ 0 h 95083"/>
              <a:gd name="connsiteX66" fmla="*/ 798252 w 1311414"/>
              <a:gd name="connsiteY66" fmla="*/ 0 h 95083"/>
              <a:gd name="connsiteX67" fmla="*/ 798252 w 1311414"/>
              <a:gd name="connsiteY67" fmla="*/ 95083 h 95083"/>
              <a:gd name="connsiteX68" fmla="*/ 867941 w 1311414"/>
              <a:gd name="connsiteY68" fmla="*/ 95083 h 95083"/>
              <a:gd name="connsiteX69" fmla="*/ 867941 w 1311414"/>
              <a:gd name="connsiteY69" fmla="*/ 0 h 95083"/>
              <a:gd name="connsiteX70" fmla="*/ 266084 w 1311414"/>
              <a:gd name="connsiteY70" fmla="*/ 0 h 95083"/>
              <a:gd name="connsiteX71" fmla="*/ 335773 w 1311414"/>
              <a:gd name="connsiteY71" fmla="*/ 0 h 95083"/>
              <a:gd name="connsiteX72" fmla="*/ 335773 w 1311414"/>
              <a:gd name="connsiteY72" fmla="*/ 95083 h 95083"/>
              <a:gd name="connsiteX73" fmla="*/ 266084 w 1311414"/>
              <a:gd name="connsiteY73" fmla="*/ 95083 h 95083"/>
              <a:gd name="connsiteX74" fmla="*/ 266084 w 1311414"/>
              <a:gd name="connsiteY74" fmla="*/ 0 h 9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311414" h="95083">
                <a:moveTo>
                  <a:pt x="69689" y="0"/>
                </a:moveTo>
                <a:lnTo>
                  <a:pt x="0" y="0"/>
                </a:lnTo>
                <a:lnTo>
                  <a:pt x="0" y="95083"/>
                </a:lnTo>
                <a:lnTo>
                  <a:pt x="69689" y="95083"/>
                </a:lnTo>
                <a:lnTo>
                  <a:pt x="69689" y="0"/>
                </a:lnTo>
                <a:close/>
                <a:moveTo>
                  <a:pt x="88695" y="0"/>
                </a:moveTo>
                <a:lnTo>
                  <a:pt x="158383" y="0"/>
                </a:lnTo>
                <a:lnTo>
                  <a:pt x="158383" y="95083"/>
                </a:lnTo>
                <a:lnTo>
                  <a:pt x="88695" y="95083"/>
                </a:lnTo>
                <a:lnTo>
                  <a:pt x="88695" y="0"/>
                </a:lnTo>
                <a:close/>
                <a:moveTo>
                  <a:pt x="247078" y="0"/>
                </a:moveTo>
                <a:lnTo>
                  <a:pt x="177389" y="0"/>
                </a:lnTo>
                <a:lnTo>
                  <a:pt x="177389" y="95083"/>
                </a:lnTo>
                <a:lnTo>
                  <a:pt x="247078" y="95083"/>
                </a:lnTo>
                <a:lnTo>
                  <a:pt x="247078" y="0"/>
                </a:lnTo>
                <a:close/>
                <a:moveTo>
                  <a:pt x="443473" y="0"/>
                </a:moveTo>
                <a:lnTo>
                  <a:pt x="513162" y="0"/>
                </a:lnTo>
                <a:lnTo>
                  <a:pt x="513162" y="95083"/>
                </a:lnTo>
                <a:lnTo>
                  <a:pt x="443473" y="95083"/>
                </a:lnTo>
                <a:lnTo>
                  <a:pt x="443473" y="0"/>
                </a:lnTo>
                <a:close/>
                <a:moveTo>
                  <a:pt x="709557" y="0"/>
                </a:moveTo>
                <a:lnTo>
                  <a:pt x="779246" y="0"/>
                </a:lnTo>
                <a:lnTo>
                  <a:pt x="779246" y="95083"/>
                </a:lnTo>
                <a:lnTo>
                  <a:pt x="709557" y="95083"/>
                </a:lnTo>
                <a:lnTo>
                  <a:pt x="709557" y="0"/>
                </a:lnTo>
                <a:close/>
                <a:moveTo>
                  <a:pt x="1241726" y="0"/>
                </a:moveTo>
                <a:lnTo>
                  <a:pt x="1311414" y="0"/>
                </a:lnTo>
                <a:lnTo>
                  <a:pt x="1311414" y="95083"/>
                </a:lnTo>
                <a:lnTo>
                  <a:pt x="1241726" y="95083"/>
                </a:lnTo>
                <a:lnTo>
                  <a:pt x="1241726" y="0"/>
                </a:lnTo>
                <a:close/>
                <a:moveTo>
                  <a:pt x="1045330" y="0"/>
                </a:moveTo>
                <a:lnTo>
                  <a:pt x="975641" y="0"/>
                </a:lnTo>
                <a:lnTo>
                  <a:pt x="975641" y="95083"/>
                </a:lnTo>
                <a:lnTo>
                  <a:pt x="1045330" y="95083"/>
                </a:lnTo>
                <a:lnTo>
                  <a:pt x="1045330" y="0"/>
                </a:lnTo>
                <a:close/>
                <a:moveTo>
                  <a:pt x="1153031" y="0"/>
                </a:moveTo>
                <a:lnTo>
                  <a:pt x="1222720" y="0"/>
                </a:lnTo>
                <a:lnTo>
                  <a:pt x="1222720" y="95083"/>
                </a:lnTo>
                <a:lnTo>
                  <a:pt x="1153031" y="95083"/>
                </a:lnTo>
                <a:lnTo>
                  <a:pt x="1153031" y="0"/>
                </a:lnTo>
                <a:close/>
                <a:moveTo>
                  <a:pt x="690551" y="0"/>
                </a:moveTo>
                <a:lnTo>
                  <a:pt x="620863" y="0"/>
                </a:lnTo>
                <a:lnTo>
                  <a:pt x="620863" y="95083"/>
                </a:lnTo>
                <a:lnTo>
                  <a:pt x="690551" y="95083"/>
                </a:lnTo>
                <a:lnTo>
                  <a:pt x="690551" y="0"/>
                </a:lnTo>
                <a:close/>
                <a:moveTo>
                  <a:pt x="886947" y="0"/>
                </a:moveTo>
                <a:lnTo>
                  <a:pt x="956635" y="0"/>
                </a:lnTo>
                <a:lnTo>
                  <a:pt x="956635" y="95083"/>
                </a:lnTo>
                <a:lnTo>
                  <a:pt x="886947" y="95083"/>
                </a:lnTo>
                <a:lnTo>
                  <a:pt x="886947" y="0"/>
                </a:lnTo>
                <a:close/>
                <a:moveTo>
                  <a:pt x="424467" y="0"/>
                </a:moveTo>
                <a:lnTo>
                  <a:pt x="354779" y="0"/>
                </a:lnTo>
                <a:lnTo>
                  <a:pt x="354779" y="95083"/>
                </a:lnTo>
                <a:lnTo>
                  <a:pt x="424467" y="95083"/>
                </a:lnTo>
                <a:lnTo>
                  <a:pt x="424467" y="0"/>
                </a:lnTo>
                <a:close/>
                <a:moveTo>
                  <a:pt x="1134025" y="0"/>
                </a:moveTo>
                <a:lnTo>
                  <a:pt x="1064336" y="0"/>
                </a:lnTo>
                <a:lnTo>
                  <a:pt x="1064336" y="95083"/>
                </a:lnTo>
                <a:lnTo>
                  <a:pt x="1134025" y="95083"/>
                </a:lnTo>
                <a:lnTo>
                  <a:pt x="1134025" y="0"/>
                </a:lnTo>
                <a:close/>
                <a:moveTo>
                  <a:pt x="532168" y="0"/>
                </a:moveTo>
                <a:lnTo>
                  <a:pt x="601857" y="0"/>
                </a:lnTo>
                <a:lnTo>
                  <a:pt x="601857" y="95083"/>
                </a:lnTo>
                <a:lnTo>
                  <a:pt x="532168" y="95083"/>
                </a:lnTo>
                <a:lnTo>
                  <a:pt x="532168" y="0"/>
                </a:lnTo>
                <a:close/>
                <a:moveTo>
                  <a:pt x="867941" y="0"/>
                </a:moveTo>
                <a:lnTo>
                  <a:pt x="798252" y="0"/>
                </a:lnTo>
                <a:lnTo>
                  <a:pt x="798252" y="95083"/>
                </a:lnTo>
                <a:lnTo>
                  <a:pt x="867941" y="95083"/>
                </a:lnTo>
                <a:lnTo>
                  <a:pt x="867941" y="0"/>
                </a:lnTo>
                <a:close/>
                <a:moveTo>
                  <a:pt x="266084" y="0"/>
                </a:moveTo>
                <a:lnTo>
                  <a:pt x="335773" y="0"/>
                </a:lnTo>
                <a:lnTo>
                  <a:pt x="335773" y="95083"/>
                </a:lnTo>
                <a:lnTo>
                  <a:pt x="266084" y="95083"/>
                </a:lnTo>
                <a:lnTo>
                  <a:pt x="266084" y="0"/>
                </a:lnTo>
                <a:close/>
              </a:path>
            </a:pathLst>
          </a:custGeom>
          <a:gradFill>
            <a:gsLst>
              <a:gs pos="0">
                <a:srgbClr val="CAAEEB"/>
              </a:gs>
              <a:gs pos="50000">
                <a:srgbClr val="CAAEEB">
                  <a:alpha val="49804"/>
                </a:srgbClr>
              </a:gs>
              <a:gs pos="100000">
                <a:srgbClr val="CAAEEB">
                  <a:alpha val="0"/>
                </a:srgbClr>
              </a:gs>
            </a:gsLst>
            <a:lin ang="0" scaled="1"/>
          </a:gra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9" name="Freeform 498">
            <a:extLst>
              <a:ext uri="{FF2B5EF4-FFF2-40B4-BE49-F238E27FC236}">
                <a16:creationId xmlns:a16="http://schemas.microsoft.com/office/drawing/2014/main" id="{093A766D-7C9A-732F-3E62-4E6475AF303E}"/>
              </a:ext>
            </a:extLst>
          </p:cNvPr>
          <p:cNvSpPr/>
          <p:nvPr/>
        </p:nvSpPr>
        <p:spPr>
          <a:xfrm>
            <a:off x="9418882" y="5535630"/>
            <a:ext cx="1311414" cy="95083"/>
          </a:xfrm>
          <a:custGeom>
            <a:avLst/>
            <a:gdLst>
              <a:gd name="connsiteX0" fmla="*/ 1241726 w 1311414"/>
              <a:gd name="connsiteY0" fmla="*/ 95083 h 95083"/>
              <a:gd name="connsiteX1" fmla="*/ 1311414 w 1311414"/>
              <a:gd name="connsiteY1" fmla="*/ 95083 h 95083"/>
              <a:gd name="connsiteX2" fmla="*/ 1311414 w 1311414"/>
              <a:gd name="connsiteY2" fmla="*/ 0 h 95083"/>
              <a:gd name="connsiteX3" fmla="*/ 1241726 w 1311414"/>
              <a:gd name="connsiteY3" fmla="*/ 0 h 95083"/>
              <a:gd name="connsiteX4" fmla="*/ 1241726 w 1311414"/>
              <a:gd name="connsiteY4" fmla="*/ 95083 h 95083"/>
              <a:gd name="connsiteX5" fmla="*/ 1222720 w 1311414"/>
              <a:gd name="connsiteY5" fmla="*/ 95083 h 95083"/>
              <a:gd name="connsiteX6" fmla="*/ 1153031 w 1311414"/>
              <a:gd name="connsiteY6" fmla="*/ 95083 h 95083"/>
              <a:gd name="connsiteX7" fmla="*/ 1153031 w 1311414"/>
              <a:gd name="connsiteY7" fmla="*/ 0 h 95083"/>
              <a:gd name="connsiteX8" fmla="*/ 1222720 w 1311414"/>
              <a:gd name="connsiteY8" fmla="*/ 0 h 95083"/>
              <a:gd name="connsiteX9" fmla="*/ 1222720 w 1311414"/>
              <a:gd name="connsiteY9" fmla="*/ 95083 h 95083"/>
              <a:gd name="connsiteX10" fmla="*/ 1064336 w 1311414"/>
              <a:gd name="connsiteY10" fmla="*/ 95083 h 95083"/>
              <a:gd name="connsiteX11" fmla="*/ 1134025 w 1311414"/>
              <a:gd name="connsiteY11" fmla="*/ 95083 h 95083"/>
              <a:gd name="connsiteX12" fmla="*/ 1134025 w 1311414"/>
              <a:gd name="connsiteY12" fmla="*/ 0 h 95083"/>
              <a:gd name="connsiteX13" fmla="*/ 1064336 w 1311414"/>
              <a:gd name="connsiteY13" fmla="*/ 0 h 95083"/>
              <a:gd name="connsiteX14" fmla="*/ 1064336 w 1311414"/>
              <a:gd name="connsiteY14" fmla="*/ 95083 h 95083"/>
              <a:gd name="connsiteX15" fmla="*/ 867941 w 1311414"/>
              <a:gd name="connsiteY15" fmla="*/ 95083 h 95083"/>
              <a:gd name="connsiteX16" fmla="*/ 798252 w 1311414"/>
              <a:gd name="connsiteY16" fmla="*/ 95083 h 95083"/>
              <a:gd name="connsiteX17" fmla="*/ 798252 w 1311414"/>
              <a:gd name="connsiteY17" fmla="*/ 0 h 95083"/>
              <a:gd name="connsiteX18" fmla="*/ 867941 w 1311414"/>
              <a:gd name="connsiteY18" fmla="*/ 0 h 95083"/>
              <a:gd name="connsiteX19" fmla="*/ 867941 w 1311414"/>
              <a:gd name="connsiteY19" fmla="*/ 95083 h 95083"/>
              <a:gd name="connsiteX20" fmla="*/ 601857 w 1311414"/>
              <a:gd name="connsiteY20" fmla="*/ 95083 h 95083"/>
              <a:gd name="connsiteX21" fmla="*/ 532168 w 1311414"/>
              <a:gd name="connsiteY21" fmla="*/ 95083 h 95083"/>
              <a:gd name="connsiteX22" fmla="*/ 532168 w 1311414"/>
              <a:gd name="connsiteY22" fmla="*/ 0 h 95083"/>
              <a:gd name="connsiteX23" fmla="*/ 601857 w 1311414"/>
              <a:gd name="connsiteY23" fmla="*/ 0 h 95083"/>
              <a:gd name="connsiteX24" fmla="*/ 601857 w 1311414"/>
              <a:gd name="connsiteY24" fmla="*/ 95083 h 95083"/>
              <a:gd name="connsiteX25" fmla="*/ 69689 w 1311414"/>
              <a:gd name="connsiteY25" fmla="*/ 95083 h 95083"/>
              <a:gd name="connsiteX26" fmla="*/ 0 w 1311414"/>
              <a:gd name="connsiteY26" fmla="*/ 95083 h 95083"/>
              <a:gd name="connsiteX27" fmla="*/ 0 w 1311414"/>
              <a:gd name="connsiteY27" fmla="*/ 0 h 95083"/>
              <a:gd name="connsiteX28" fmla="*/ 69689 w 1311414"/>
              <a:gd name="connsiteY28" fmla="*/ 0 h 95083"/>
              <a:gd name="connsiteX29" fmla="*/ 69689 w 1311414"/>
              <a:gd name="connsiteY29" fmla="*/ 95083 h 95083"/>
              <a:gd name="connsiteX30" fmla="*/ 266084 w 1311414"/>
              <a:gd name="connsiteY30" fmla="*/ 95083 h 95083"/>
              <a:gd name="connsiteX31" fmla="*/ 335773 w 1311414"/>
              <a:gd name="connsiteY31" fmla="*/ 95083 h 95083"/>
              <a:gd name="connsiteX32" fmla="*/ 335773 w 1311414"/>
              <a:gd name="connsiteY32" fmla="*/ 0 h 95083"/>
              <a:gd name="connsiteX33" fmla="*/ 266084 w 1311414"/>
              <a:gd name="connsiteY33" fmla="*/ 0 h 95083"/>
              <a:gd name="connsiteX34" fmla="*/ 266084 w 1311414"/>
              <a:gd name="connsiteY34" fmla="*/ 95083 h 95083"/>
              <a:gd name="connsiteX35" fmla="*/ 158383 w 1311414"/>
              <a:gd name="connsiteY35" fmla="*/ 95083 h 95083"/>
              <a:gd name="connsiteX36" fmla="*/ 88695 w 1311414"/>
              <a:gd name="connsiteY36" fmla="*/ 95083 h 95083"/>
              <a:gd name="connsiteX37" fmla="*/ 88695 w 1311414"/>
              <a:gd name="connsiteY37" fmla="*/ 0 h 95083"/>
              <a:gd name="connsiteX38" fmla="*/ 158383 w 1311414"/>
              <a:gd name="connsiteY38" fmla="*/ 0 h 95083"/>
              <a:gd name="connsiteX39" fmla="*/ 158383 w 1311414"/>
              <a:gd name="connsiteY39" fmla="*/ 95083 h 95083"/>
              <a:gd name="connsiteX40" fmla="*/ 620863 w 1311414"/>
              <a:gd name="connsiteY40" fmla="*/ 95083 h 95083"/>
              <a:gd name="connsiteX41" fmla="*/ 690551 w 1311414"/>
              <a:gd name="connsiteY41" fmla="*/ 95083 h 95083"/>
              <a:gd name="connsiteX42" fmla="*/ 690551 w 1311414"/>
              <a:gd name="connsiteY42" fmla="*/ 0 h 95083"/>
              <a:gd name="connsiteX43" fmla="*/ 620863 w 1311414"/>
              <a:gd name="connsiteY43" fmla="*/ 0 h 95083"/>
              <a:gd name="connsiteX44" fmla="*/ 620863 w 1311414"/>
              <a:gd name="connsiteY44" fmla="*/ 95083 h 95083"/>
              <a:gd name="connsiteX45" fmla="*/ 424467 w 1311414"/>
              <a:gd name="connsiteY45" fmla="*/ 95083 h 95083"/>
              <a:gd name="connsiteX46" fmla="*/ 354779 w 1311414"/>
              <a:gd name="connsiteY46" fmla="*/ 95083 h 95083"/>
              <a:gd name="connsiteX47" fmla="*/ 354779 w 1311414"/>
              <a:gd name="connsiteY47" fmla="*/ 0 h 95083"/>
              <a:gd name="connsiteX48" fmla="*/ 424467 w 1311414"/>
              <a:gd name="connsiteY48" fmla="*/ 0 h 95083"/>
              <a:gd name="connsiteX49" fmla="*/ 424467 w 1311414"/>
              <a:gd name="connsiteY49" fmla="*/ 95083 h 95083"/>
              <a:gd name="connsiteX50" fmla="*/ 886947 w 1311414"/>
              <a:gd name="connsiteY50" fmla="*/ 95083 h 95083"/>
              <a:gd name="connsiteX51" fmla="*/ 956635 w 1311414"/>
              <a:gd name="connsiteY51" fmla="*/ 95083 h 95083"/>
              <a:gd name="connsiteX52" fmla="*/ 956635 w 1311414"/>
              <a:gd name="connsiteY52" fmla="*/ 0 h 95083"/>
              <a:gd name="connsiteX53" fmla="*/ 886947 w 1311414"/>
              <a:gd name="connsiteY53" fmla="*/ 0 h 95083"/>
              <a:gd name="connsiteX54" fmla="*/ 886947 w 1311414"/>
              <a:gd name="connsiteY54" fmla="*/ 95083 h 95083"/>
              <a:gd name="connsiteX55" fmla="*/ 177389 w 1311414"/>
              <a:gd name="connsiteY55" fmla="*/ 95083 h 95083"/>
              <a:gd name="connsiteX56" fmla="*/ 247078 w 1311414"/>
              <a:gd name="connsiteY56" fmla="*/ 95083 h 95083"/>
              <a:gd name="connsiteX57" fmla="*/ 247078 w 1311414"/>
              <a:gd name="connsiteY57" fmla="*/ 0 h 95083"/>
              <a:gd name="connsiteX58" fmla="*/ 177389 w 1311414"/>
              <a:gd name="connsiteY58" fmla="*/ 0 h 95083"/>
              <a:gd name="connsiteX59" fmla="*/ 177389 w 1311414"/>
              <a:gd name="connsiteY59" fmla="*/ 95083 h 95083"/>
              <a:gd name="connsiteX60" fmla="*/ 779246 w 1311414"/>
              <a:gd name="connsiteY60" fmla="*/ 95083 h 95083"/>
              <a:gd name="connsiteX61" fmla="*/ 709557 w 1311414"/>
              <a:gd name="connsiteY61" fmla="*/ 95083 h 95083"/>
              <a:gd name="connsiteX62" fmla="*/ 709557 w 1311414"/>
              <a:gd name="connsiteY62" fmla="*/ 0 h 95083"/>
              <a:gd name="connsiteX63" fmla="*/ 779246 w 1311414"/>
              <a:gd name="connsiteY63" fmla="*/ 0 h 95083"/>
              <a:gd name="connsiteX64" fmla="*/ 779246 w 1311414"/>
              <a:gd name="connsiteY64" fmla="*/ 95083 h 95083"/>
              <a:gd name="connsiteX65" fmla="*/ 443473 w 1311414"/>
              <a:gd name="connsiteY65" fmla="*/ 95083 h 95083"/>
              <a:gd name="connsiteX66" fmla="*/ 513162 w 1311414"/>
              <a:gd name="connsiteY66" fmla="*/ 95083 h 95083"/>
              <a:gd name="connsiteX67" fmla="*/ 513162 w 1311414"/>
              <a:gd name="connsiteY67" fmla="*/ 0 h 95083"/>
              <a:gd name="connsiteX68" fmla="*/ 443473 w 1311414"/>
              <a:gd name="connsiteY68" fmla="*/ 0 h 95083"/>
              <a:gd name="connsiteX69" fmla="*/ 443473 w 1311414"/>
              <a:gd name="connsiteY69" fmla="*/ 95083 h 95083"/>
              <a:gd name="connsiteX70" fmla="*/ 1045330 w 1311414"/>
              <a:gd name="connsiteY70" fmla="*/ 95083 h 95083"/>
              <a:gd name="connsiteX71" fmla="*/ 975641 w 1311414"/>
              <a:gd name="connsiteY71" fmla="*/ 95083 h 95083"/>
              <a:gd name="connsiteX72" fmla="*/ 975641 w 1311414"/>
              <a:gd name="connsiteY72" fmla="*/ 0 h 95083"/>
              <a:gd name="connsiteX73" fmla="*/ 1045330 w 1311414"/>
              <a:gd name="connsiteY73" fmla="*/ 0 h 95083"/>
              <a:gd name="connsiteX74" fmla="*/ 1045330 w 1311414"/>
              <a:gd name="connsiteY74" fmla="*/ 95083 h 9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311414" h="95083">
                <a:moveTo>
                  <a:pt x="1241726" y="95083"/>
                </a:moveTo>
                <a:lnTo>
                  <a:pt x="1311414" y="95083"/>
                </a:lnTo>
                <a:lnTo>
                  <a:pt x="1311414" y="0"/>
                </a:lnTo>
                <a:lnTo>
                  <a:pt x="1241726" y="0"/>
                </a:lnTo>
                <a:lnTo>
                  <a:pt x="1241726" y="95083"/>
                </a:lnTo>
                <a:close/>
                <a:moveTo>
                  <a:pt x="1222720" y="95083"/>
                </a:moveTo>
                <a:lnTo>
                  <a:pt x="1153031" y="95083"/>
                </a:lnTo>
                <a:lnTo>
                  <a:pt x="1153031" y="0"/>
                </a:lnTo>
                <a:lnTo>
                  <a:pt x="1222720" y="0"/>
                </a:lnTo>
                <a:lnTo>
                  <a:pt x="1222720" y="95083"/>
                </a:lnTo>
                <a:close/>
                <a:moveTo>
                  <a:pt x="1064336" y="95083"/>
                </a:moveTo>
                <a:lnTo>
                  <a:pt x="1134025" y="95083"/>
                </a:lnTo>
                <a:lnTo>
                  <a:pt x="1134025" y="0"/>
                </a:lnTo>
                <a:lnTo>
                  <a:pt x="1064336" y="0"/>
                </a:lnTo>
                <a:lnTo>
                  <a:pt x="1064336" y="95083"/>
                </a:lnTo>
                <a:close/>
                <a:moveTo>
                  <a:pt x="867941" y="95083"/>
                </a:moveTo>
                <a:lnTo>
                  <a:pt x="798252" y="95083"/>
                </a:lnTo>
                <a:lnTo>
                  <a:pt x="798252" y="0"/>
                </a:lnTo>
                <a:lnTo>
                  <a:pt x="867941" y="0"/>
                </a:lnTo>
                <a:lnTo>
                  <a:pt x="867941" y="95083"/>
                </a:lnTo>
                <a:close/>
                <a:moveTo>
                  <a:pt x="601857" y="95083"/>
                </a:moveTo>
                <a:lnTo>
                  <a:pt x="532168" y="95083"/>
                </a:lnTo>
                <a:lnTo>
                  <a:pt x="532168" y="0"/>
                </a:lnTo>
                <a:lnTo>
                  <a:pt x="601857" y="0"/>
                </a:lnTo>
                <a:lnTo>
                  <a:pt x="601857" y="95083"/>
                </a:lnTo>
                <a:close/>
                <a:moveTo>
                  <a:pt x="69689" y="95083"/>
                </a:moveTo>
                <a:lnTo>
                  <a:pt x="0" y="95083"/>
                </a:lnTo>
                <a:lnTo>
                  <a:pt x="0" y="0"/>
                </a:lnTo>
                <a:lnTo>
                  <a:pt x="69689" y="0"/>
                </a:lnTo>
                <a:lnTo>
                  <a:pt x="69689" y="95083"/>
                </a:lnTo>
                <a:close/>
                <a:moveTo>
                  <a:pt x="266084" y="95083"/>
                </a:moveTo>
                <a:lnTo>
                  <a:pt x="335773" y="95083"/>
                </a:lnTo>
                <a:lnTo>
                  <a:pt x="335773" y="0"/>
                </a:lnTo>
                <a:lnTo>
                  <a:pt x="266084" y="0"/>
                </a:lnTo>
                <a:lnTo>
                  <a:pt x="266084" y="95083"/>
                </a:lnTo>
                <a:close/>
                <a:moveTo>
                  <a:pt x="158383" y="95083"/>
                </a:moveTo>
                <a:lnTo>
                  <a:pt x="88695" y="95083"/>
                </a:lnTo>
                <a:lnTo>
                  <a:pt x="88695" y="0"/>
                </a:lnTo>
                <a:lnTo>
                  <a:pt x="158383" y="0"/>
                </a:lnTo>
                <a:lnTo>
                  <a:pt x="158383" y="95083"/>
                </a:lnTo>
                <a:close/>
                <a:moveTo>
                  <a:pt x="620863" y="95083"/>
                </a:moveTo>
                <a:lnTo>
                  <a:pt x="690551" y="95083"/>
                </a:lnTo>
                <a:lnTo>
                  <a:pt x="690551" y="0"/>
                </a:lnTo>
                <a:lnTo>
                  <a:pt x="620863" y="0"/>
                </a:lnTo>
                <a:lnTo>
                  <a:pt x="620863" y="95083"/>
                </a:lnTo>
                <a:close/>
                <a:moveTo>
                  <a:pt x="424467" y="95083"/>
                </a:moveTo>
                <a:lnTo>
                  <a:pt x="354779" y="95083"/>
                </a:lnTo>
                <a:lnTo>
                  <a:pt x="354779" y="0"/>
                </a:lnTo>
                <a:lnTo>
                  <a:pt x="424467" y="0"/>
                </a:lnTo>
                <a:lnTo>
                  <a:pt x="424467" y="95083"/>
                </a:lnTo>
                <a:close/>
                <a:moveTo>
                  <a:pt x="886947" y="95083"/>
                </a:moveTo>
                <a:lnTo>
                  <a:pt x="956635" y="95083"/>
                </a:lnTo>
                <a:lnTo>
                  <a:pt x="956635" y="0"/>
                </a:lnTo>
                <a:lnTo>
                  <a:pt x="886947" y="0"/>
                </a:lnTo>
                <a:lnTo>
                  <a:pt x="886947" y="95083"/>
                </a:lnTo>
                <a:close/>
                <a:moveTo>
                  <a:pt x="177389" y="95083"/>
                </a:moveTo>
                <a:lnTo>
                  <a:pt x="247078" y="95083"/>
                </a:lnTo>
                <a:lnTo>
                  <a:pt x="247078" y="0"/>
                </a:lnTo>
                <a:lnTo>
                  <a:pt x="177389" y="0"/>
                </a:lnTo>
                <a:lnTo>
                  <a:pt x="177389" y="95083"/>
                </a:lnTo>
                <a:close/>
                <a:moveTo>
                  <a:pt x="779246" y="95083"/>
                </a:moveTo>
                <a:lnTo>
                  <a:pt x="709557" y="95083"/>
                </a:lnTo>
                <a:lnTo>
                  <a:pt x="709557" y="0"/>
                </a:lnTo>
                <a:lnTo>
                  <a:pt x="779246" y="0"/>
                </a:lnTo>
                <a:lnTo>
                  <a:pt x="779246" y="95083"/>
                </a:lnTo>
                <a:close/>
                <a:moveTo>
                  <a:pt x="443473" y="95083"/>
                </a:moveTo>
                <a:lnTo>
                  <a:pt x="513162" y="95083"/>
                </a:lnTo>
                <a:lnTo>
                  <a:pt x="513162" y="0"/>
                </a:lnTo>
                <a:lnTo>
                  <a:pt x="443473" y="0"/>
                </a:lnTo>
                <a:lnTo>
                  <a:pt x="443473" y="95083"/>
                </a:lnTo>
                <a:close/>
                <a:moveTo>
                  <a:pt x="1045330" y="95083"/>
                </a:moveTo>
                <a:lnTo>
                  <a:pt x="975641" y="95083"/>
                </a:lnTo>
                <a:lnTo>
                  <a:pt x="975641" y="0"/>
                </a:lnTo>
                <a:lnTo>
                  <a:pt x="1045330" y="0"/>
                </a:lnTo>
                <a:lnTo>
                  <a:pt x="1045330" y="95083"/>
                </a:lnTo>
                <a:close/>
              </a:path>
            </a:pathLst>
          </a:custGeom>
          <a:gradFill>
            <a:gsLst>
              <a:gs pos="0">
                <a:srgbClr val="CAAEEB"/>
              </a:gs>
              <a:gs pos="50000">
                <a:srgbClr val="CAAEEB">
                  <a:alpha val="49804"/>
                </a:srgbClr>
              </a:gs>
              <a:gs pos="100000">
                <a:srgbClr val="CAAEEB">
                  <a:alpha val="0"/>
                </a:srgbClr>
              </a:gs>
            </a:gsLst>
            <a:lin ang="10800000" scaled="1"/>
          </a:gra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500" name="Freeform 499">
            <a:extLst>
              <a:ext uri="{FF2B5EF4-FFF2-40B4-BE49-F238E27FC236}">
                <a16:creationId xmlns:a16="http://schemas.microsoft.com/office/drawing/2014/main" id="{2D167FCB-DA40-C5BE-CA95-41850784B1F9}"/>
              </a:ext>
            </a:extLst>
          </p:cNvPr>
          <p:cNvSpPr/>
          <p:nvPr/>
        </p:nvSpPr>
        <p:spPr>
          <a:xfrm>
            <a:off x="5687370" y="5624374"/>
            <a:ext cx="38012" cy="38033"/>
          </a:xfrm>
          <a:custGeom>
            <a:avLst/>
            <a:gdLst>
              <a:gd name="connsiteX0" fmla="*/ 38012 w 38012"/>
              <a:gd name="connsiteY0" fmla="*/ 19017 h 38033"/>
              <a:gd name="connsiteX1" fmla="*/ 19006 w 38012"/>
              <a:gd name="connsiteY1" fmla="*/ 38033 h 38033"/>
              <a:gd name="connsiteX2" fmla="*/ 0 w 38012"/>
              <a:gd name="connsiteY2" fmla="*/ 19017 h 38033"/>
              <a:gd name="connsiteX3" fmla="*/ 19006 w 38012"/>
              <a:gd name="connsiteY3" fmla="*/ 0 h 38033"/>
              <a:gd name="connsiteX4" fmla="*/ 38012 w 38012"/>
              <a:gd name="connsiteY4" fmla="*/ 19017 h 3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12" h="38033">
                <a:moveTo>
                  <a:pt x="38012" y="19017"/>
                </a:moveTo>
                <a:cubicBezTo>
                  <a:pt x="38012" y="29519"/>
                  <a:pt x="29503" y="38033"/>
                  <a:pt x="19006" y="38033"/>
                </a:cubicBezTo>
                <a:cubicBezTo>
                  <a:pt x="8509" y="38033"/>
                  <a:pt x="0" y="29519"/>
                  <a:pt x="0" y="19017"/>
                </a:cubicBezTo>
                <a:cubicBezTo>
                  <a:pt x="0" y="8514"/>
                  <a:pt x="8509" y="0"/>
                  <a:pt x="19006" y="0"/>
                </a:cubicBezTo>
                <a:cubicBezTo>
                  <a:pt x="29503" y="0"/>
                  <a:pt x="38012" y="8514"/>
                  <a:pt x="38012" y="19017"/>
                </a:cubicBezTo>
                <a:close/>
              </a:path>
            </a:pathLst>
          </a:custGeom>
          <a:solidFill>
            <a:srgbClr val="CAAEEB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1" name="Freeform 500">
            <a:extLst>
              <a:ext uri="{FF2B5EF4-FFF2-40B4-BE49-F238E27FC236}">
                <a16:creationId xmlns:a16="http://schemas.microsoft.com/office/drawing/2014/main" id="{56CCFFFC-F8E6-5175-0C57-738948FCBF87}"/>
              </a:ext>
            </a:extLst>
          </p:cNvPr>
          <p:cNvSpPr/>
          <p:nvPr/>
        </p:nvSpPr>
        <p:spPr>
          <a:xfrm>
            <a:off x="6346245" y="5522952"/>
            <a:ext cx="1469797" cy="57049"/>
          </a:xfrm>
          <a:custGeom>
            <a:avLst/>
            <a:gdLst>
              <a:gd name="connsiteX0" fmla="*/ 0 w 1469797"/>
              <a:gd name="connsiteY0" fmla="*/ 0 h 57049"/>
              <a:gd name="connsiteX1" fmla="*/ 1381483 w 1469797"/>
              <a:gd name="connsiteY1" fmla="*/ 0 h 57049"/>
              <a:gd name="connsiteX2" fmla="*/ 1469798 w 1469797"/>
              <a:gd name="connsiteY2" fmla="*/ 57050 h 5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9797" h="57049">
                <a:moveTo>
                  <a:pt x="0" y="0"/>
                </a:moveTo>
                <a:lnTo>
                  <a:pt x="1381483" y="0"/>
                </a:lnTo>
                <a:lnTo>
                  <a:pt x="1469798" y="57050"/>
                </a:lnTo>
              </a:path>
            </a:pathLst>
          </a:custGeom>
          <a:noFill/>
          <a:ln w="6332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2" name="Freeform 501">
            <a:extLst>
              <a:ext uri="{FF2B5EF4-FFF2-40B4-BE49-F238E27FC236}">
                <a16:creationId xmlns:a16="http://schemas.microsoft.com/office/drawing/2014/main" id="{12EFBED2-F60B-21C2-1995-41F508DBF654}"/>
              </a:ext>
            </a:extLst>
          </p:cNvPr>
          <p:cNvSpPr/>
          <p:nvPr/>
        </p:nvSpPr>
        <p:spPr>
          <a:xfrm>
            <a:off x="5715879" y="5583171"/>
            <a:ext cx="1783396" cy="63388"/>
          </a:xfrm>
          <a:custGeom>
            <a:avLst/>
            <a:gdLst>
              <a:gd name="connsiteX0" fmla="*/ 0 w 1783396"/>
              <a:gd name="connsiteY0" fmla="*/ 63389 h 63388"/>
              <a:gd name="connsiteX1" fmla="*/ 1707373 w 1783396"/>
              <a:gd name="connsiteY1" fmla="*/ 63389 h 63388"/>
              <a:gd name="connsiteX2" fmla="*/ 1783397 w 1783396"/>
              <a:gd name="connsiteY2" fmla="*/ 0 h 63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3396" h="63388">
                <a:moveTo>
                  <a:pt x="0" y="63389"/>
                </a:moveTo>
                <a:lnTo>
                  <a:pt x="1707373" y="63389"/>
                </a:lnTo>
                <a:lnTo>
                  <a:pt x="1783397" y="0"/>
                </a:lnTo>
              </a:path>
            </a:pathLst>
          </a:custGeom>
          <a:noFill/>
          <a:ln w="6332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3" name="Freeform 502">
            <a:extLst>
              <a:ext uri="{FF2B5EF4-FFF2-40B4-BE49-F238E27FC236}">
                <a16:creationId xmlns:a16="http://schemas.microsoft.com/office/drawing/2014/main" id="{D362B4DE-20B7-4900-5B7B-42991EDDB17B}"/>
              </a:ext>
            </a:extLst>
          </p:cNvPr>
          <p:cNvSpPr/>
          <p:nvPr/>
        </p:nvSpPr>
        <p:spPr>
          <a:xfrm>
            <a:off x="7065306" y="5580002"/>
            <a:ext cx="826761" cy="6338"/>
          </a:xfrm>
          <a:custGeom>
            <a:avLst/>
            <a:gdLst>
              <a:gd name="connsiteX0" fmla="*/ 0 w 826761"/>
              <a:gd name="connsiteY0" fmla="*/ 0 h 6338"/>
              <a:gd name="connsiteX1" fmla="*/ 826761 w 826761"/>
              <a:gd name="connsiteY1" fmla="*/ 0 h 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6761" h="6338">
                <a:moveTo>
                  <a:pt x="0" y="0"/>
                </a:moveTo>
                <a:lnTo>
                  <a:pt x="826761" y="0"/>
                </a:lnTo>
              </a:path>
            </a:pathLst>
          </a:custGeom>
          <a:noFill/>
          <a:ln w="6332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4" name="Freeform 503">
            <a:extLst>
              <a:ext uri="{FF2B5EF4-FFF2-40B4-BE49-F238E27FC236}">
                <a16:creationId xmlns:a16="http://schemas.microsoft.com/office/drawing/2014/main" id="{E8EAC944-C80F-4072-D4A8-8F8A1B2728FD}"/>
              </a:ext>
            </a:extLst>
          </p:cNvPr>
          <p:cNvSpPr/>
          <p:nvPr/>
        </p:nvSpPr>
        <p:spPr>
          <a:xfrm>
            <a:off x="6314569" y="5503935"/>
            <a:ext cx="38012" cy="38033"/>
          </a:xfrm>
          <a:custGeom>
            <a:avLst/>
            <a:gdLst>
              <a:gd name="connsiteX0" fmla="*/ 38012 w 38012"/>
              <a:gd name="connsiteY0" fmla="*/ 19017 h 38033"/>
              <a:gd name="connsiteX1" fmla="*/ 19006 w 38012"/>
              <a:gd name="connsiteY1" fmla="*/ 38033 h 38033"/>
              <a:gd name="connsiteX2" fmla="*/ 0 w 38012"/>
              <a:gd name="connsiteY2" fmla="*/ 19017 h 38033"/>
              <a:gd name="connsiteX3" fmla="*/ 19006 w 38012"/>
              <a:gd name="connsiteY3" fmla="*/ 0 h 38033"/>
              <a:gd name="connsiteX4" fmla="*/ 38012 w 38012"/>
              <a:gd name="connsiteY4" fmla="*/ 19017 h 3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12" h="38033">
                <a:moveTo>
                  <a:pt x="38012" y="19017"/>
                </a:moveTo>
                <a:cubicBezTo>
                  <a:pt x="38012" y="29519"/>
                  <a:pt x="29503" y="38033"/>
                  <a:pt x="19006" y="38033"/>
                </a:cubicBezTo>
                <a:cubicBezTo>
                  <a:pt x="8509" y="38033"/>
                  <a:pt x="0" y="29519"/>
                  <a:pt x="0" y="19017"/>
                </a:cubicBezTo>
                <a:cubicBezTo>
                  <a:pt x="0" y="8514"/>
                  <a:pt x="8509" y="0"/>
                  <a:pt x="19006" y="0"/>
                </a:cubicBezTo>
                <a:cubicBezTo>
                  <a:pt x="29503" y="0"/>
                  <a:pt x="38012" y="8514"/>
                  <a:pt x="38012" y="19017"/>
                </a:cubicBezTo>
                <a:close/>
              </a:path>
            </a:pathLst>
          </a:custGeom>
          <a:solidFill>
            <a:srgbClr val="CAAEEB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5" name="Freeform 504">
            <a:extLst>
              <a:ext uri="{FF2B5EF4-FFF2-40B4-BE49-F238E27FC236}">
                <a16:creationId xmlns:a16="http://schemas.microsoft.com/office/drawing/2014/main" id="{8BDD53BB-5E92-2603-8E92-0C37FBE50630}"/>
              </a:ext>
            </a:extLst>
          </p:cNvPr>
          <p:cNvSpPr/>
          <p:nvPr/>
        </p:nvSpPr>
        <p:spPr>
          <a:xfrm>
            <a:off x="7036797" y="5560985"/>
            <a:ext cx="38012" cy="38033"/>
          </a:xfrm>
          <a:custGeom>
            <a:avLst/>
            <a:gdLst>
              <a:gd name="connsiteX0" fmla="*/ 38012 w 38012"/>
              <a:gd name="connsiteY0" fmla="*/ 19017 h 38033"/>
              <a:gd name="connsiteX1" fmla="*/ 19006 w 38012"/>
              <a:gd name="connsiteY1" fmla="*/ 38033 h 38033"/>
              <a:gd name="connsiteX2" fmla="*/ 0 w 38012"/>
              <a:gd name="connsiteY2" fmla="*/ 19017 h 38033"/>
              <a:gd name="connsiteX3" fmla="*/ 19006 w 38012"/>
              <a:gd name="connsiteY3" fmla="*/ 0 h 38033"/>
              <a:gd name="connsiteX4" fmla="*/ 38012 w 38012"/>
              <a:gd name="connsiteY4" fmla="*/ 19017 h 3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12" h="38033">
                <a:moveTo>
                  <a:pt x="38012" y="19017"/>
                </a:moveTo>
                <a:cubicBezTo>
                  <a:pt x="38012" y="29519"/>
                  <a:pt x="29503" y="38033"/>
                  <a:pt x="19006" y="38033"/>
                </a:cubicBezTo>
                <a:cubicBezTo>
                  <a:pt x="8509" y="38033"/>
                  <a:pt x="0" y="29519"/>
                  <a:pt x="0" y="19017"/>
                </a:cubicBezTo>
                <a:cubicBezTo>
                  <a:pt x="0" y="8514"/>
                  <a:pt x="8509" y="0"/>
                  <a:pt x="19006" y="0"/>
                </a:cubicBezTo>
                <a:cubicBezTo>
                  <a:pt x="29503" y="0"/>
                  <a:pt x="38012" y="8514"/>
                  <a:pt x="38012" y="19017"/>
                </a:cubicBezTo>
                <a:close/>
              </a:path>
            </a:pathLst>
          </a:custGeom>
          <a:solidFill>
            <a:srgbClr val="CAAEEB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4" name="Graphic 432">
            <a:extLst>
              <a:ext uri="{FF2B5EF4-FFF2-40B4-BE49-F238E27FC236}">
                <a16:creationId xmlns:a16="http://schemas.microsoft.com/office/drawing/2014/main" id="{4EAFF1FC-9A76-2C9B-EB59-220F5293C58E}"/>
              </a:ext>
            </a:extLst>
          </p:cNvPr>
          <p:cNvSpPr/>
          <p:nvPr/>
        </p:nvSpPr>
        <p:spPr>
          <a:xfrm>
            <a:off x="8749949" y="5242642"/>
            <a:ext cx="2010664" cy="161064"/>
          </a:xfrm>
          <a:custGeom>
            <a:avLst/>
            <a:gdLst>
              <a:gd name="connsiteX0" fmla="*/ 0 w 2010664"/>
              <a:gd name="connsiteY0" fmla="*/ 0 h 161064"/>
              <a:gd name="connsiteX1" fmla="*/ 161064 w 2010664"/>
              <a:gd name="connsiteY1" fmla="*/ 0 h 161064"/>
              <a:gd name="connsiteX2" fmla="*/ 161064 w 2010664"/>
              <a:gd name="connsiteY2" fmla="*/ 161064 h 161064"/>
              <a:gd name="connsiteX3" fmla="*/ 0 w 2010664"/>
              <a:gd name="connsiteY3" fmla="*/ 161064 h 161064"/>
              <a:gd name="connsiteX4" fmla="*/ 0 w 2010664"/>
              <a:gd name="connsiteY4" fmla="*/ 0 h 161064"/>
              <a:gd name="connsiteX5" fmla="*/ 1308646 w 2010664"/>
              <a:gd name="connsiteY5" fmla="*/ 0 h 161064"/>
              <a:gd name="connsiteX6" fmla="*/ 1469711 w 2010664"/>
              <a:gd name="connsiteY6" fmla="*/ 0 h 161064"/>
              <a:gd name="connsiteX7" fmla="*/ 1469711 w 2010664"/>
              <a:gd name="connsiteY7" fmla="*/ 161064 h 161064"/>
              <a:gd name="connsiteX8" fmla="*/ 1308646 w 2010664"/>
              <a:gd name="connsiteY8" fmla="*/ 161064 h 161064"/>
              <a:gd name="connsiteX9" fmla="*/ 1308646 w 2010664"/>
              <a:gd name="connsiteY9" fmla="*/ 0 h 161064"/>
              <a:gd name="connsiteX10" fmla="*/ 1207981 w 2010664"/>
              <a:gd name="connsiteY10" fmla="*/ 0 h 161064"/>
              <a:gd name="connsiteX11" fmla="*/ 1046917 w 2010664"/>
              <a:gd name="connsiteY11" fmla="*/ 0 h 161064"/>
              <a:gd name="connsiteX12" fmla="*/ 1046917 w 2010664"/>
              <a:gd name="connsiteY12" fmla="*/ 161064 h 161064"/>
              <a:gd name="connsiteX13" fmla="*/ 1207981 w 2010664"/>
              <a:gd name="connsiteY13" fmla="*/ 161064 h 161064"/>
              <a:gd name="connsiteX14" fmla="*/ 1207981 w 2010664"/>
              <a:gd name="connsiteY14" fmla="*/ 0 h 161064"/>
              <a:gd name="connsiteX15" fmla="*/ 785188 w 2010664"/>
              <a:gd name="connsiteY15" fmla="*/ 0 h 161064"/>
              <a:gd name="connsiteX16" fmla="*/ 946252 w 2010664"/>
              <a:gd name="connsiteY16" fmla="*/ 0 h 161064"/>
              <a:gd name="connsiteX17" fmla="*/ 946252 w 2010664"/>
              <a:gd name="connsiteY17" fmla="*/ 161064 h 161064"/>
              <a:gd name="connsiteX18" fmla="*/ 785188 w 2010664"/>
              <a:gd name="connsiteY18" fmla="*/ 161064 h 161064"/>
              <a:gd name="connsiteX19" fmla="*/ 785188 w 2010664"/>
              <a:gd name="connsiteY19" fmla="*/ 0 h 161064"/>
              <a:gd name="connsiteX20" fmla="*/ 684523 w 2010664"/>
              <a:gd name="connsiteY20" fmla="*/ 0 h 161064"/>
              <a:gd name="connsiteX21" fmla="*/ 523459 w 2010664"/>
              <a:gd name="connsiteY21" fmla="*/ 0 h 161064"/>
              <a:gd name="connsiteX22" fmla="*/ 523459 w 2010664"/>
              <a:gd name="connsiteY22" fmla="*/ 161064 h 161064"/>
              <a:gd name="connsiteX23" fmla="*/ 684523 w 2010664"/>
              <a:gd name="connsiteY23" fmla="*/ 161064 h 161064"/>
              <a:gd name="connsiteX24" fmla="*/ 684523 w 2010664"/>
              <a:gd name="connsiteY24" fmla="*/ 0 h 161064"/>
              <a:gd name="connsiteX25" fmla="*/ 261729 w 2010664"/>
              <a:gd name="connsiteY25" fmla="*/ 0 h 161064"/>
              <a:gd name="connsiteX26" fmla="*/ 422793 w 2010664"/>
              <a:gd name="connsiteY26" fmla="*/ 0 h 161064"/>
              <a:gd name="connsiteX27" fmla="*/ 422793 w 2010664"/>
              <a:gd name="connsiteY27" fmla="*/ 161064 h 161064"/>
              <a:gd name="connsiteX28" fmla="*/ 261729 w 2010664"/>
              <a:gd name="connsiteY28" fmla="*/ 161064 h 161064"/>
              <a:gd name="connsiteX29" fmla="*/ 261729 w 2010664"/>
              <a:gd name="connsiteY29" fmla="*/ 0 h 161064"/>
              <a:gd name="connsiteX30" fmla="*/ 1677483 w 2010664"/>
              <a:gd name="connsiteY30" fmla="*/ 143615 h 161064"/>
              <a:gd name="connsiteX31" fmla="*/ 1676410 w 2010664"/>
              <a:gd name="connsiteY31" fmla="*/ 132878 h 161064"/>
              <a:gd name="connsiteX32" fmla="*/ 1654934 w 2010664"/>
              <a:gd name="connsiteY32" fmla="*/ 132878 h 161064"/>
              <a:gd name="connsiteX33" fmla="*/ 1656008 w 2010664"/>
              <a:gd name="connsiteY33" fmla="*/ 122140 h 161064"/>
              <a:gd name="connsiteX34" fmla="*/ 1654934 w 2010664"/>
              <a:gd name="connsiteY34" fmla="*/ 111403 h 161064"/>
              <a:gd name="connsiteX35" fmla="*/ 1656008 w 2010664"/>
              <a:gd name="connsiteY35" fmla="*/ 100665 h 161064"/>
              <a:gd name="connsiteX36" fmla="*/ 1654934 w 2010664"/>
              <a:gd name="connsiteY36" fmla="*/ 89927 h 161064"/>
              <a:gd name="connsiteX37" fmla="*/ 1656008 w 2010664"/>
              <a:gd name="connsiteY37" fmla="*/ 79190 h 161064"/>
              <a:gd name="connsiteX38" fmla="*/ 1654934 w 2010664"/>
              <a:gd name="connsiteY38" fmla="*/ 68452 h 161064"/>
              <a:gd name="connsiteX39" fmla="*/ 1656008 w 2010664"/>
              <a:gd name="connsiteY39" fmla="*/ 57715 h 161064"/>
              <a:gd name="connsiteX40" fmla="*/ 1654934 w 2010664"/>
              <a:gd name="connsiteY40" fmla="*/ 46977 h 161064"/>
              <a:gd name="connsiteX41" fmla="*/ 1656008 w 2010664"/>
              <a:gd name="connsiteY41" fmla="*/ 36239 h 161064"/>
              <a:gd name="connsiteX42" fmla="*/ 1654934 w 2010664"/>
              <a:gd name="connsiteY42" fmla="*/ 25502 h 161064"/>
              <a:gd name="connsiteX43" fmla="*/ 1656008 w 2010664"/>
              <a:gd name="connsiteY43" fmla="*/ 14764 h 161064"/>
              <a:gd name="connsiteX44" fmla="*/ 1654934 w 2010664"/>
              <a:gd name="connsiteY44" fmla="*/ 4027 h 161064"/>
              <a:gd name="connsiteX45" fmla="*/ 1633459 w 2010664"/>
              <a:gd name="connsiteY45" fmla="*/ 4027 h 161064"/>
              <a:gd name="connsiteX46" fmla="*/ 1632385 w 2010664"/>
              <a:gd name="connsiteY46" fmla="*/ 14764 h 161064"/>
              <a:gd name="connsiteX47" fmla="*/ 1633459 w 2010664"/>
              <a:gd name="connsiteY47" fmla="*/ 25502 h 161064"/>
              <a:gd name="connsiteX48" fmla="*/ 1617353 w 2010664"/>
              <a:gd name="connsiteY48" fmla="*/ 25502 h 161064"/>
              <a:gd name="connsiteX49" fmla="*/ 1616279 w 2010664"/>
              <a:gd name="connsiteY49" fmla="*/ 36239 h 161064"/>
              <a:gd name="connsiteX50" fmla="*/ 1617353 w 2010664"/>
              <a:gd name="connsiteY50" fmla="*/ 46977 h 161064"/>
              <a:gd name="connsiteX51" fmla="*/ 1633459 w 2010664"/>
              <a:gd name="connsiteY51" fmla="*/ 46977 h 161064"/>
              <a:gd name="connsiteX52" fmla="*/ 1632385 w 2010664"/>
              <a:gd name="connsiteY52" fmla="*/ 57715 h 161064"/>
              <a:gd name="connsiteX53" fmla="*/ 1633459 w 2010664"/>
              <a:gd name="connsiteY53" fmla="*/ 68452 h 161064"/>
              <a:gd name="connsiteX54" fmla="*/ 1632385 w 2010664"/>
              <a:gd name="connsiteY54" fmla="*/ 79190 h 161064"/>
              <a:gd name="connsiteX55" fmla="*/ 1633459 w 2010664"/>
              <a:gd name="connsiteY55" fmla="*/ 89927 h 161064"/>
              <a:gd name="connsiteX56" fmla="*/ 1632385 w 2010664"/>
              <a:gd name="connsiteY56" fmla="*/ 100665 h 161064"/>
              <a:gd name="connsiteX57" fmla="*/ 1633459 w 2010664"/>
              <a:gd name="connsiteY57" fmla="*/ 111403 h 161064"/>
              <a:gd name="connsiteX58" fmla="*/ 1632385 w 2010664"/>
              <a:gd name="connsiteY58" fmla="*/ 122140 h 161064"/>
              <a:gd name="connsiteX59" fmla="*/ 1633459 w 2010664"/>
              <a:gd name="connsiteY59" fmla="*/ 132878 h 161064"/>
              <a:gd name="connsiteX60" fmla="*/ 1611984 w 2010664"/>
              <a:gd name="connsiteY60" fmla="*/ 132878 h 161064"/>
              <a:gd name="connsiteX61" fmla="*/ 1610910 w 2010664"/>
              <a:gd name="connsiteY61" fmla="*/ 143615 h 161064"/>
              <a:gd name="connsiteX62" fmla="*/ 1611984 w 2010664"/>
              <a:gd name="connsiteY62" fmla="*/ 154353 h 161064"/>
              <a:gd name="connsiteX63" fmla="*/ 1676410 w 2010664"/>
              <a:gd name="connsiteY63" fmla="*/ 154353 h 161064"/>
              <a:gd name="connsiteX64" fmla="*/ 1677483 w 2010664"/>
              <a:gd name="connsiteY64" fmla="*/ 143615 h 161064"/>
              <a:gd name="connsiteX65" fmla="*/ 1765102 w 2010664"/>
              <a:gd name="connsiteY65" fmla="*/ 25502 h 161064"/>
              <a:gd name="connsiteX66" fmla="*/ 1766176 w 2010664"/>
              <a:gd name="connsiteY66" fmla="*/ 14764 h 161064"/>
              <a:gd name="connsiteX67" fmla="*/ 1765102 w 2010664"/>
              <a:gd name="connsiteY67" fmla="*/ 4027 h 161064"/>
              <a:gd name="connsiteX68" fmla="*/ 1738258 w 2010664"/>
              <a:gd name="connsiteY68" fmla="*/ 4027 h 161064"/>
              <a:gd name="connsiteX69" fmla="*/ 1737184 w 2010664"/>
              <a:gd name="connsiteY69" fmla="*/ 14764 h 161064"/>
              <a:gd name="connsiteX70" fmla="*/ 1738258 w 2010664"/>
              <a:gd name="connsiteY70" fmla="*/ 25502 h 161064"/>
              <a:gd name="connsiteX71" fmla="*/ 1724836 w 2010664"/>
              <a:gd name="connsiteY71" fmla="*/ 25502 h 161064"/>
              <a:gd name="connsiteX72" fmla="*/ 1723762 w 2010664"/>
              <a:gd name="connsiteY72" fmla="*/ 36239 h 161064"/>
              <a:gd name="connsiteX73" fmla="*/ 1724836 w 2010664"/>
              <a:gd name="connsiteY73" fmla="*/ 46977 h 161064"/>
              <a:gd name="connsiteX74" fmla="*/ 1716783 w 2010664"/>
              <a:gd name="connsiteY74" fmla="*/ 46977 h 161064"/>
              <a:gd name="connsiteX75" fmla="*/ 1715709 w 2010664"/>
              <a:gd name="connsiteY75" fmla="*/ 57715 h 161064"/>
              <a:gd name="connsiteX76" fmla="*/ 1716783 w 2010664"/>
              <a:gd name="connsiteY76" fmla="*/ 68452 h 161064"/>
              <a:gd name="connsiteX77" fmla="*/ 1715709 w 2010664"/>
              <a:gd name="connsiteY77" fmla="*/ 79190 h 161064"/>
              <a:gd name="connsiteX78" fmla="*/ 1716783 w 2010664"/>
              <a:gd name="connsiteY78" fmla="*/ 89927 h 161064"/>
              <a:gd name="connsiteX79" fmla="*/ 1715709 w 2010664"/>
              <a:gd name="connsiteY79" fmla="*/ 100665 h 161064"/>
              <a:gd name="connsiteX80" fmla="*/ 1716783 w 2010664"/>
              <a:gd name="connsiteY80" fmla="*/ 111403 h 161064"/>
              <a:gd name="connsiteX81" fmla="*/ 1724836 w 2010664"/>
              <a:gd name="connsiteY81" fmla="*/ 111403 h 161064"/>
              <a:gd name="connsiteX82" fmla="*/ 1723762 w 2010664"/>
              <a:gd name="connsiteY82" fmla="*/ 122140 h 161064"/>
              <a:gd name="connsiteX83" fmla="*/ 1724836 w 2010664"/>
              <a:gd name="connsiteY83" fmla="*/ 132878 h 161064"/>
              <a:gd name="connsiteX84" fmla="*/ 1738258 w 2010664"/>
              <a:gd name="connsiteY84" fmla="*/ 132878 h 161064"/>
              <a:gd name="connsiteX85" fmla="*/ 1737184 w 2010664"/>
              <a:gd name="connsiteY85" fmla="*/ 143615 h 161064"/>
              <a:gd name="connsiteX86" fmla="*/ 1738258 w 2010664"/>
              <a:gd name="connsiteY86" fmla="*/ 154353 h 161064"/>
              <a:gd name="connsiteX87" fmla="*/ 1765102 w 2010664"/>
              <a:gd name="connsiteY87" fmla="*/ 154353 h 161064"/>
              <a:gd name="connsiteX88" fmla="*/ 1766176 w 2010664"/>
              <a:gd name="connsiteY88" fmla="*/ 143615 h 161064"/>
              <a:gd name="connsiteX89" fmla="*/ 1765102 w 2010664"/>
              <a:gd name="connsiteY89" fmla="*/ 132878 h 161064"/>
              <a:gd name="connsiteX90" fmla="*/ 1778524 w 2010664"/>
              <a:gd name="connsiteY90" fmla="*/ 132878 h 161064"/>
              <a:gd name="connsiteX91" fmla="*/ 1779598 w 2010664"/>
              <a:gd name="connsiteY91" fmla="*/ 122140 h 161064"/>
              <a:gd name="connsiteX92" fmla="*/ 1778524 w 2010664"/>
              <a:gd name="connsiteY92" fmla="*/ 111403 h 161064"/>
              <a:gd name="connsiteX93" fmla="*/ 1786577 w 2010664"/>
              <a:gd name="connsiteY93" fmla="*/ 111403 h 161064"/>
              <a:gd name="connsiteX94" fmla="*/ 1787651 w 2010664"/>
              <a:gd name="connsiteY94" fmla="*/ 100665 h 161064"/>
              <a:gd name="connsiteX95" fmla="*/ 1786577 w 2010664"/>
              <a:gd name="connsiteY95" fmla="*/ 89927 h 161064"/>
              <a:gd name="connsiteX96" fmla="*/ 1787651 w 2010664"/>
              <a:gd name="connsiteY96" fmla="*/ 79190 h 161064"/>
              <a:gd name="connsiteX97" fmla="*/ 1786577 w 2010664"/>
              <a:gd name="connsiteY97" fmla="*/ 68452 h 161064"/>
              <a:gd name="connsiteX98" fmla="*/ 1787651 w 2010664"/>
              <a:gd name="connsiteY98" fmla="*/ 57715 h 161064"/>
              <a:gd name="connsiteX99" fmla="*/ 1786577 w 2010664"/>
              <a:gd name="connsiteY99" fmla="*/ 46977 h 161064"/>
              <a:gd name="connsiteX100" fmla="*/ 1778524 w 2010664"/>
              <a:gd name="connsiteY100" fmla="*/ 46977 h 161064"/>
              <a:gd name="connsiteX101" fmla="*/ 1779598 w 2010664"/>
              <a:gd name="connsiteY101" fmla="*/ 36239 h 161064"/>
              <a:gd name="connsiteX102" fmla="*/ 1778524 w 2010664"/>
              <a:gd name="connsiteY102" fmla="*/ 25502 h 161064"/>
              <a:gd name="connsiteX103" fmla="*/ 1765102 w 2010664"/>
              <a:gd name="connsiteY103" fmla="*/ 25502 h 161064"/>
              <a:gd name="connsiteX104" fmla="*/ 1765102 w 2010664"/>
              <a:gd name="connsiteY104" fmla="*/ 25502 h 161064"/>
              <a:gd name="connsiteX105" fmla="*/ 1764028 w 2010664"/>
              <a:gd name="connsiteY105" fmla="*/ 36239 h 161064"/>
              <a:gd name="connsiteX106" fmla="*/ 1765102 w 2010664"/>
              <a:gd name="connsiteY106" fmla="*/ 46977 h 161064"/>
              <a:gd name="connsiteX107" fmla="*/ 1764028 w 2010664"/>
              <a:gd name="connsiteY107" fmla="*/ 57715 h 161064"/>
              <a:gd name="connsiteX108" fmla="*/ 1765102 w 2010664"/>
              <a:gd name="connsiteY108" fmla="*/ 68452 h 161064"/>
              <a:gd name="connsiteX109" fmla="*/ 1764028 w 2010664"/>
              <a:gd name="connsiteY109" fmla="*/ 79190 h 161064"/>
              <a:gd name="connsiteX110" fmla="*/ 1765102 w 2010664"/>
              <a:gd name="connsiteY110" fmla="*/ 89927 h 161064"/>
              <a:gd name="connsiteX111" fmla="*/ 1764028 w 2010664"/>
              <a:gd name="connsiteY111" fmla="*/ 100665 h 161064"/>
              <a:gd name="connsiteX112" fmla="*/ 1765102 w 2010664"/>
              <a:gd name="connsiteY112" fmla="*/ 111403 h 161064"/>
              <a:gd name="connsiteX113" fmla="*/ 1764028 w 2010664"/>
              <a:gd name="connsiteY113" fmla="*/ 122140 h 161064"/>
              <a:gd name="connsiteX114" fmla="*/ 1765102 w 2010664"/>
              <a:gd name="connsiteY114" fmla="*/ 132878 h 161064"/>
              <a:gd name="connsiteX115" fmla="*/ 1738258 w 2010664"/>
              <a:gd name="connsiteY115" fmla="*/ 132878 h 161064"/>
              <a:gd name="connsiteX116" fmla="*/ 1739332 w 2010664"/>
              <a:gd name="connsiteY116" fmla="*/ 122140 h 161064"/>
              <a:gd name="connsiteX117" fmla="*/ 1738258 w 2010664"/>
              <a:gd name="connsiteY117" fmla="*/ 111403 h 161064"/>
              <a:gd name="connsiteX118" fmla="*/ 1739332 w 2010664"/>
              <a:gd name="connsiteY118" fmla="*/ 100665 h 161064"/>
              <a:gd name="connsiteX119" fmla="*/ 1738258 w 2010664"/>
              <a:gd name="connsiteY119" fmla="*/ 89927 h 161064"/>
              <a:gd name="connsiteX120" fmla="*/ 1739332 w 2010664"/>
              <a:gd name="connsiteY120" fmla="*/ 79190 h 161064"/>
              <a:gd name="connsiteX121" fmla="*/ 1738258 w 2010664"/>
              <a:gd name="connsiteY121" fmla="*/ 68452 h 161064"/>
              <a:gd name="connsiteX122" fmla="*/ 1739332 w 2010664"/>
              <a:gd name="connsiteY122" fmla="*/ 57715 h 161064"/>
              <a:gd name="connsiteX123" fmla="*/ 1738258 w 2010664"/>
              <a:gd name="connsiteY123" fmla="*/ 46977 h 161064"/>
              <a:gd name="connsiteX124" fmla="*/ 1739332 w 2010664"/>
              <a:gd name="connsiteY124" fmla="*/ 36239 h 161064"/>
              <a:gd name="connsiteX125" fmla="*/ 1738258 w 2010664"/>
              <a:gd name="connsiteY125" fmla="*/ 25502 h 161064"/>
              <a:gd name="connsiteX126" fmla="*/ 1765102 w 2010664"/>
              <a:gd name="connsiteY126" fmla="*/ 25502 h 161064"/>
              <a:gd name="connsiteX127" fmla="*/ 1872579 w 2010664"/>
              <a:gd name="connsiteY127" fmla="*/ 25502 h 161064"/>
              <a:gd name="connsiteX128" fmla="*/ 1873653 w 2010664"/>
              <a:gd name="connsiteY128" fmla="*/ 14764 h 161064"/>
              <a:gd name="connsiteX129" fmla="*/ 1872579 w 2010664"/>
              <a:gd name="connsiteY129" fmla="*/ 4027 h 161064"/>
              <a:gd name="connsiteX130" fmla="*/ 1845735 w 2010664"/>
              <a:gd name="connsiteY130" fmla="*/ 4027 h 161064"/>
              <a:gd name="connsiteX131" fmla="*/ 1844661 w 2010664"/>
              <a:gd name="connsiteY131" fmla="*/ 14764 h 161064"/>
              <a:gd name="connsiteX132" fmla="*/ 1845735 w 2010664"/>
              <a:gd name="connsiteY132" fmla="*/ 25502 h 161064"/>
              <a:gd name="connsiteX133" fmla="*/ 1832313 w 2010664"/>
              <a:gd name="connsiteY133" fmla="*/ 25502 h 161064"/>
              <a:gd name="connsiteX134" fmla="*/ 1831239 w 2010664"/>
              <a:gd name="connsiteY134" fmla="*/ 36239 h 161064"/>
              <a:gd name="connsiteX135" fmla="*/ 1832313 w 2010664"/>
              <a:gd name="connsiteY135" fmla="*/ 46977 h 161064"/>
              <a:gd name="connsiteX136" fmla="*/ 1824260 w 2010664"/>
              <a:gd name="connsiteY136" fmla="*/ 46977 h 161064"/>
              <a:gd name="connsiteX137" fmla="*/ 1823186 w 2010664"/>
              <a:gd name="connsiteY137" fmla="*/ 57715 h 161064"/>
              <a:gd name="connsiteX138" fmla="*/ 1824260 w 2010664"/>
              <a:gd name="connsiteY138" fmla="*/ 68452 h 161064"/>
              <a:gd name="connsiteX139" fmla="*/ 1823186 w 2010664"/>
              <a:gd name="connsiteY139" fmla="*/ 79190 h 161064"/>
              <a:gd name="connsiteX140" fmla="*/ 1824260 w 2010664"/>
              <a:gd name="connsiteY140" fmla="*/ 89927 h 161064"/>
              <a:gd name="connsiteX141" fmla="*/ 1823186 w 2010664"/>
              <a:gd name="connsiteY141" fmla="*/ 100665 h 161064"/>
              <a:gd name="connsiteX142" fmla="*/ 1824260 w 2010664"/>
              <a:gd name="connsiteY142" fmla="*/ 111403 h 161064"/>
              <a:gd name="connsiteX143" fmla="*/ 1832313 w 2010664"/>
              <a:gd name="connsiteY143" fmla="*/ 111403 h 161064"/>
              <a:gd name="connsiteX144" fmla="*/ 1831239 w 2010664"/>
              <a:gd name="connsiteY144" fmla="*/ 122140 h 161064"/>
              <a:gd name="connsiteX145" fmla="*/ 1832313 w 2010664"/>
              <a:gd name="connsiteY145" fmla="*/ 132878 h 161064"/>
              <a:gd name="connsiteX146" fmla="*/ 1845735 w 2010664"/>
              <a:gd name="connsiteY146" fmla="*/ 132878 h 161064"/>
              <a:gd name="connsiteX147" fmla="*/ 1844661 w 2010664"/>
              <a:gd name="connsiteY147" fmla="*/ 143615 h 161064"/>
              <a:gd name="connsiteX148" fmla="*/ 1845735 w 2010664"/>
              <a:gd name="connsiteY148" fmla="*/ 154353 h 161064"/>
              <a:gd name="connsiteX149" fmla="*/ 1872579 w 2010664"/>
              <a:gd name="connsiteY149" fmla="*/ 154353 h 161064"/>
              <a:gd name="connsiteX150" fmla="*/ 1873653 w 2010664"/>
              <a:gd name="connsiteY150" fmla="*/ 143615 h 161064"/>
              <a:gd name="connsiteX151" fmla="*/ 1872579 w 2010664"/>
              <a:gd name="connsiteY151" fmla="*/ 132878 h 161064"/>
              <a:gd name="connsiteX152" fmla="*/ 1886001 w 2010664"/>
              <a:gd name="connsiteY152" fmla="*/ 132878 h 161064"/>
              <a:gd name="connsiteX153" fmla="*/ 1887075 w 2010664"/>
              <a:gd name="connsiteY153" fmla="*/ 122140 h 161064"/>
              <a:gd name="connsiteX154" fmla="*/ 1886001 w 2010664"/>
              <a:gd name="connsiteY154" fmla="*/ 111403 h 161064"/>
              <a:gd name="connsiteX155" fmla="*/ 1894054 w 2010664"/>
              <a:gd name="connsiteY155" fmla="*/ 111403 h 161064"/>
              <a:gd name="connsiteX156" fmla="*/ 1895128 w 2010664"/>
              <a:gd name="connsiteY156" fmla="*/ 100665 h 161064"/>
              <a:gd name="connsiteX157" fmla="*/ 1894054 w 2010664"/>
              <a:gd name="connsiteY157" fmla="*/ 89927 h 161064"/>
              <a:gd name="connsiteX158" fmla="*/ 1895128 w 2010664"/>
              <a:gd name="connsiteY158" fmla="*/ 79190 h 161064"/>
              <a:gd name="connsiteX159" fmla="*/ 1894054 w 2010664"/>
              <a:gd name="connsiteY159" fmla="*/ 68452 h 161064"/>
              <a:gd name="connsiteX160" fmla="*/ 1895128 w 2010664"/>
              <a:gd name="connsiteY160" fmla="*/ 57715 h 161064"/>
              <a:gd name="connsiteX161" fmla="*/ 1894054 w 2010664"/>
              <a:gd name="connsiteY161" fmla="*/ 46977 h 161064"/>
              <a:gd name="connsiteX162" fmla="*/ 1886001 w 2010664"/>
              <a:gd name="connsiteY162" fmla="*/ 46977 h 161064"/>
              <a:gd name="connsiteX163" fmla="*/ 1887075 w 2010664"/>
              <a:gd name="connsiteY163" fmla="*/ 36239 h 161064"/>
              <a:gd name="connsiteX164" fmla="*/ 1886001 w 2010664"/>
              <a:gd name="connsiteY164" fmla="*/ 25502 h 161064"/>
              <a:gd name="connsiteX165" fmla="*/ 1872579 w 2010664"/>
              <a:gd name="connsiteY165" fmla="*/ 25502 h 161064"/>
              <a:gd name="connsiteX166" fmla="*/ 1872579 w 2010664"/>
              <a:gd name="connsiteY166" fmla="*/ 25502 h 161064"/>
              <a:gd name="connsiteX167" fmla="*/ 1871505 w 2010664"/>
              <a:gd name="connsiteY167" fmla="*/ 36239 h 161064"/>
              <a:gd name="connsiteX168" fmla="*/ 1872579 w 2010664"/>
              <a:gd name="connsiteY168" fmla="*/ 46977 h 161064"/>
              <a:gd name="connsiteX169" fmla="*/ 1871505 w 2010664"/>
              <a:gd name="connsiteY169" fmla="*/ 57715 h 161064"/>
              <a:gd name="connsiteX170" fmla="*/ 1872579 w 2010664"/>
              <a:gd name="connsiteY170" fmla="*/ 68452 h 161064"/>
              <a:gd name="connsiteX171" fmla="*/ 1871505 w 2010664"/>
              <a:gd name="connsiteY171" fmla="*/ 79190 h 161064"/>
              <a:gd name="connsiteX172" fmla="*/ 1872579 w 2010664"/>
              <a:gd name="connsiteY172" fmla="*/ 89927 h 161064"/>
              <a:gd name="connsiteX173" fmla="*/ 1871505 w 2010664"/>
              <a:gd name="connsiteY173" fmla="*/ 100665 h 161064"/>
              <a:gd name="connsiteX174" fmla="*/ 1872579 w 2010664"/>
              <a:gd name="connsiteY174" fmla="*/ 111403 h 161064"/>
              <a:gd name="connsiteX175" fmla="*/ 1871505 w 2010664"/>
              <a:gd name="connsiteY175" fmla="*/ 122140 h 161064"/>
              <a:gd name="connsiteX176" fmla="*/ 1872579 w 2010664"/>
              <a:gd name="connsiteY176" fmla="*/ 132878 h 161064"/>
              <a:gd name="connsiteX177" fmla="*/ 1845735 w 2010664"/>
              <a:gd name="connsiteY177" fmla="*/ 132878 h 161064"/>
              <a:gd name="connsiteX178" fmla="*/ 1846809 w 2010664"/>
              <a:gd name="connsiteY178" fmla="*/ 122140 h 161064"/>
              <a:gd name="connsiteX179" fmla="*/ 1845735 w 2010664"/>
              <a:gd name="connsiteY179" fmla="*/ 111403 h 161064"/>
              <a:gd name="connsiteX180" fmla="*/ 1846809 w 2010664"/>
              <a:gd name="connsiteY180" fmla="*/ 100665 h 161064"/>
              <a:gd name="connsiteX181" fmla="*/ 1845735 w 2010664"/>
              <a:gd name="connsiteY181" fmla="*/ 89927 h 161064"/>
              <a:gd name="connsiteX182" fmla="*/ 1846809 w 2010664"/>
              <a:gd name="connsiteY182" fmla="*/ 79190 h 161064"/>
              <a:gd name="connsiteX183" fmla="*/ 1845735 w 2010664"/>
              <a:gd name="connsiteY183" fmla="*/ 68452 h 161064"/>
              <a:gd name="connsiteX184" fmla="*/ 1846809 w 2010664"/>
              <a:gd name="connsiteY184" fmla="*/ 57715 h 161064"/>
              <a:gd name="connsiteX185" fmla="*/ 1845735 w 2010664"/>
              <a:gd name="connsiteY185" fmla="*/ 46977 h 161064"/>
              <a:gd name="connsiteX186" fmla="*/ 1846809 w 2010664"/>
              <a:gd name="connsiteY186" fmla="*/ 36239 h 161064"/>
              <a:gd name="connsiteX187" fmla="*/ 1845735 w 2010664"/>
              <a:gd name="connsiteY187" fmla="*/ 25502 h 161064"/>
              <a:gd name="connsiteX188" fmla="*/ 1872579 w 2010664"/>
              <a:gd name="connsiteY188" fmla="*/ 25502 h 161064"/>
              <a:gd name="connsiteX189" fmla="*/ 1963688 w 2010664"/>
              <a:gd name="connsiteY189" fmla="*/ 100665 h 161064"/>
              <a:gd name="connsiteX190" fmla="*/ 1962614 w 2010664"/>
              <a:gd name="connsiteY190" fmla="*/ 89927 h 161064"/>
              <a:gd name="connsiteX191" fmla="*/ 1974694 w 2010664"/>
              <a:gd name="connsiteY191" fmla="*/ 89927 h 161064"/>
              <a:gd name="connsiteX192" fmla="*/ 1975767 w 2010664"/>
              <a:gd name="connsiteY192" fmla="*/ 79190 h 161064"/>
              <a:gd name="connsiteX193" fmla="*/ 1974694 w 2010664"/>
              <a:gd name="connsiteY193" fmla="*/ 68452 h 161064"/>
              <a:gd name="connsiteX194" fmla="*/ 1986773 w 2010664"/>
              <a:gd name="connsiteY194" fmla="*/ 68452 h 161064"/>
              <a:gd name="connsiteX195" fmla="*/ 1987847 w 2010664"/>
              <a:gd name="connsiteY195" fmla="*/ 57715 h 161064"/>
              <a:gd name="connsiteX196" fmla="*/ 1986773 w 2010664"/>
              <a:gd name="connsiteY196" fmla="*/ 46977 h 161064"/>
              <a:gd name="connsiteX197" fmla="*/ 1997511 w 2010664"/>
              <a:gd name="connsiteY197" fmla="*/ 46977 h 161064"/>
              <a:gd name="connsiteX198" fmla="*/ 1998585 w 2010664"/>
              <a:gd name="connsiteY198" fmla="*/ 36239 h 161064"/>
              <a:gd name="connsiteX199" fmla="*/ 1997511 w 2010664"/>
              <a:gd name="connsiteY199" fmla="*/ 25502 h 161064"/>
              <a:gd name="connsiteX200" fmla="*/ 2009591 w 2010664"/>
              <a:gd name="connsiteY200" fmla="*/ 25502 h 161064"/>
              <a:gd name="connsiteX201" fmla="*/ 2010665 w 2010664"/>
              <a:gd name="connsiteY201" fmla="*/ 14764 h 161064"/>
              <a:gd name="connsiteX202" fmla="*/ 2009591 w 2010664"/>
              <a:gd name="connsiteY202" fmla="*/ 4027 h 161064"/>
              <a:gd name="connsiteX203" fmla="*/ 1993484 w 2010664"/>
              <a:gd name="connsiteY203" fmla="*/ 4027 h 161064"/>
              <a:gd name="connsiteX204" fmla="*/ 1992411 w 2010664"/>
              <a:gd name="connsiteY204" fmla="*/ 14764 h 161064"/>
              <a:gd name="connsiteX205" fmla="*/ 1993484 w 2010664"/>
              <a:gd name="connsiteY205" fmla="*/ 25502 h 161064"/>
              <a:gd name="connsiteX206" fmla="*/ 1981405 w 2010664"/>
              <a:gd name="connsiteY206" fmla="*/ 25502 h 161064"/>
              <a:gd name="connsiteX207" fmla="*/ 1980331 w 2010664"/>
              <a:gd name="connsiteY207" fmla="*/ 36239 h 161064"/>
              <a:gd name="connsiteX208" fmla="*/ 1981405 w 2010664"/>
              <a:gd name="connsiteY208" fmla="*/ 46977 h 161064"/>
              <a:gd name="connsiteX209" fmla="*/ 1970667 w 2010664"/>
              <a:gd name="connsiteY209" fmla="*/ 46977 h 161064"/>
              <a:gd name="connsiteX210" fmla="*/ 1969593 w 2010664"/>
              <a:gd name="connsiteY210" fmla="*/ 57715 h 161064"/>
              <a:gd name="connsiteX211" fmla="*/ 1970667 w 2010664"/>
              <a:gd name="connsiteY211" fmla="*/ 68452 h 161064"/>
              <a:gd name="connsiteX212" fmla="*/ 1958587 w 2010664"/>
              <a:gd name="connsiteY212" fmla="*/ 68452 h 161064"/>
              <a:gd name="connsiteX213" fmla="*/ 1957514 w 2010664"/>
              <a:gd name="connsiteY213" fmla="*/ 79190 h 161064"/>
              <a:gd name="connsiteX214" fmla="*/ 1958587 w 2010664"/>
              <a:gd name="connsiteY214" fmla="*/ 89927 h 161064"/>
              <a:gd name="connsiteX215" fmla="*/ 1946507 w 2010664"/>
              <a:gd name="connsiteY215" fmla="*/ 89927 h 161064"/>
              <a:gd name="connsiteX216" fmla="*/ 1945434 w 2010664"/>
              <a:gd name="connsiteY216" fmla="*/ 100665 h 161064"/>
              <a:gd name="connsiteX217" fmla="*/ 1946507 w 2010664"/>
              <a:gd name="connsiteY217" fmla="*/ 111403 h 161064"/>
              <a:gd name="connsiteX218" fmla="*/ 1935770 w 2010664"/>
              <a:gd name="connsiteY218" fmla="*/ 111403 h 161064"/>
              <a:gd name="connsiteX219" fmla="*/ 1934696 w 2010664"/>
              <a:gd name="connsiteY219" fmla="*/ 122140 h 161064"/>
              <a:gd name="connsiteX220" fmla="*/ 1935770 w 2010664"/>
              <a:gd name="connsiteY220" fmla="*/ 132878 h 161064"/>
              <a:gd name="connsiteX221" fmla="*/ 1923690 w 2010664"/>
              <a:gd name="connsiteY221" fmla="*/ 132878 h 161064"/>
              <a:gd name="connsiteX222" fmla="*/ 1922616 w 2010664"/>
              <a:gd name="connsiteY222" fmla="*/ 143615 h 161064"/>
              <a:gd name="connsiteX223" fmla="*/ 1923690 w 2010664"/>
              <a:gd name="connsiteY223" fmla="*/ 154353 h 161064"/>
              <a:gd name="connsiteX224" fmla="*/ 1939796 w 2010664"/>
              <a:gd name="connsiteY224" fmla="*/ 154353 h 161064"/>
              <a:gd name="connsiteX225" fmla="*/ 1940870 w 2010664"/>
              <a:gd name="connsiteY225" fmla="*/ 143615 h 161064"/>
              <a:gd name="connsiteX226" fmla="*/ 1939796 w 2010664"/>
              <a:gd name="connsiteY226" fmla="*/ 132878 h 161064"/>
              <a:gd name="connsiteX227" fmla="*/ 1951876 w 2010664"/>
              <a:gd name="connsiteY227" fmla="*/ 132878 h 161064"/>
              <a:gd name="connsiteX228" fmla="*/ 1952950 w 2010664"/>
              <a:gd name="connsiteY228" fmla="*/ 122140 h 161064"/>
              <a:gd name="connsiteX229" fmla="*/ 1951876 w 2010664"/>
              <a:gd name="connsiteY229" fmla="*/ 111403 h 161064"/>
              <a:gd name="connsiteX230" fmla="*/ 1962614 w 2010664"/>
              <a:gd name="connsiteY230" fmla="*/ 111403 h 161064"/>
              <a:gd name="connsiteX231" fmla="*/ 1963688 w 2010664"/>
              <a:gd name="connsiteY231" fmla="*/ 100665 h 161064"/>
              <a:gd name="connsiteX232" fmla="*/ 1922616 w 2010664"/>
              <a:gd name="connsiteY232" fmla="*/ 36239 h 161064"/>
              <a:gd name="connsiteX233" fmla="*/ 1923690 w 2010664"/>
              <a:gd name="connsiteY233" fmla="*/ 46977 h 161064"/>
              <a:gd name="connsiteX234" fmla="*/ 1933085 w 2010664"/>
              <a:gd name="connsiteY234" fmla="*/ 46977 h 161064"/>
              <a:gd name="connsiteX235" fmla="*/ 1932012 w 2010664"/>
              <a:gd name="connsiteY235" fmla="*/ 57715 h 161064"/>
              <a:gd name="connsiteX236" fmla="*/ 1933085 w 2010664"/>
              <a:gd name="connsiteY236" fmla="*/ 68452 h 161064"/>
              <a:gd name="connsiteX237" fmla="*/ 1954561 w 2010664"/>
              <a:gd name="connsiteY237" fmla="*/ 68452 h 161064"/>
              <a:gd name="connsiteX238" fmla="*/ 1955634 w 2010664"/>
              <a:gd name="connsiteY238" fmla="*/ 57715 h 161064"/>
              <a:gd name="connsiteX239" fmla="*/ 1954561 w 2010664"/>
              <a:gd name="connsiteY239" fmla="*/ 46977 h 161064"/>
              <a:gd name="connsiteX240" fmla="*/ 1963956 w 2010664"/>
              <a:gd name="connsiteY240" fmla="*/ 46977 h 161064"/>
              <a:gd name="connsiteX241" fmla="*/ 1965030 w 2010664"/>
              <a:gd name="connsiteY241" fmla="*/ 36239 h 161064"/>
              <a:gd name="connsiteX242" fmla="*/ 1963956 w 2010664"/>
              <a:gd name="connsiteY242" fmla="*/ 25502 h 161064"/>
              <a:gd name="connsiteX243" fmla="*/ 1954561 w 2010664"/>
              <a:gd name="connsiteY243" fmla="*/ 25502 h 161064"/>
              <a:gd name="connsiteX244" fmla="*/ 1955634 w 2010664"/>
              <a:gd name="connsiteY244" fmla="*/ 14764 h 161064"/>
              <a:gd name="connsiteX245" fmla="*/ 1954561 w 2010664"/>
              <a:gd name="connsiteY245" fmla="*/ 4027 h 161064"/>
              <a:gd name="connsiteX246" fmla="*/ 1933085 w 2010664"/>
              <a:gd name="connsiteY246" fmla="*/ 4027 h 161064"/>
              <a:gd name="connsiteX247" fmla="*/ 1932012 w 2010664"/>
              <a:gd name="connsiteY247" fmla="*/ 14764 h 161064"/>
              <a:gd name="connsiteX248" fmla="*/ 1933085 w 2010664"/>
              <a:gd name="connsiteY248" fmla="*/ 25502 h 161064"/>
              <a:gd name="connsiteX249" fmla="*/ 1923690 w 2010664"/>
              <a:gd name="connsiteY249" fmla="*/ 25502 h 161064"/>
              <a:gd name="connsiteX250" fmla="*/ 1922616 w 2010664"/>
              <a:gd name="connsiteY250" fmla="*/ 36239 h 161064"/>
              <a:gd name="connsiteX251" fmla="*/ 1940870 w 2010664"/>
              <a:gd name="connsiteY251" fmla="*/ 36239 h 161064"/>
              <a:gd name="connsiteX252" fmla="*/ 1939796 w 2010664"/>
              <a:gd name="connsiteY252" fmla="*/ 25502 h 161064"/>
              <a:gd name="connsiteX253" fmla="*/ 1947850 w 2010664"/>
              <a:gd name="connsiteY253" fmla="*/ 25502 h 161064"/>
              <a:gd name="connsiteX254" fmla="*/ 1946776 w 2010664"/>
              <a:gd name="connsiteY254" fmla="*/ 36239 h 161064"/>
              <a:gd name="connsiteX255" fmla="*/ 1947850 w 2010664"/>
              <a:gd name="connsiteY255" fmla="*/ 46977 h 161064"/>
              <a:gd name="connsiteX256" fmla="*/ 1939796 w 2010664"/>
              <a:gd name="connsiteY256" fmla="*/ 46977 h 161064"/>
              <a:gd name="connsiteX257" fmla="*/ 1940870 w 2010664"/>
              <a:gd name="connsiteY257" fmla="*/ 36239 h 161064"/>
              <a:gd name="connsiteX258" fmla="*/ 2010665 w 2010664"/>
              <a:gd name="connsiteY258" fmla="*/ 122140 h 161064"/>
              <a:gd name="connsiteX259" fmla="*/ 2009591 w 2010664"/>
              <a:gd name="connsiteY259" fmla="*/ 111403 h 161064"/>
              <a:gd name="connsiteX260" fmla="*/ 2000195 w 2010664"/>
              <a:gd name="connsiteY260" fmla="*/ 111403 h 161064"/>
              <a:gd name="connsiteX261" fmla="*/ 2001269 w 2010664"/>
              <a:gd name="connsiteY261" fmla="*/ 100665 h 161064"/>
              <a:gd name="connsiteX262" fmla="*/ 2000195 w 2010664"/>
              <a:gd name="connsiteY262" fmla="*/ 89927 h 161064"/>
              <a:gd name="connsiteX263" fmla="*/ 1978720 w 2010664"/>
              <a:gd name="connsiteY263" fmla="*/ 89927 h 161064"/>
              <a:gd name="connsiteX264" fmla="*/ 1977647 w 2010664"/>
              <a:gd name="connsiteY264" fmla="*/ 100665 h 161064"/>
              <a:gd name="connsiteX265" fmla="*/ 1978720 w 2010664"/>
              <a:gd name="connsiteY265" fmla="*/ 111403 h 161064"/>
              <a:gd name="connsiteX266" fmla="*/ 1969325 w 2010664"/>
              <a:gd name="connsiteY266" fmla="*/ 111403 h 161064"/>
              <a:gd name="connsiteX267" fmla="*/ 1968251 w 2010664"/>
              <a:gd name="connsiteY267" fmla="*/ 122140 h 161064"/>
              <a:gd name="connsiteX268" fmla="*/ 1969325 w 2010664"/>
              <a:gd name="connsiteY268" fmla="*/ 132878 h 161064"/>
              <a:gd name="connsiteX269" fmla="*/ 1978720 w 2010664"/>
              <a:gd name="connsiteY269" fmla="*/ 132878 h 161064"/>
              <a:gd name="connsiteX270" fmla="*/ 1977647 w 2010664"/>
              <a:gd name="connsiteY270" fmla="*/ 143615 h 161064"/>
              <a:gd name="connsiteX271" fmla="*/ 1978720 w 2010664"/>
              <a:gd name="connsiteY271" fmla="*/ 154353 h 161064"/>
              <a:gd name="connsiteX272" fmla="*/ 2000195 w 2010664"/>
              <a:gd name="connsiteY272" fmla="*/ 154353 h 161064"/>
              <a:gd name="connsiteX273" fmla="*/ 2001269 w 2010664"/>
              <a:gd name="connsiteY273" fmla="*/ 143615 h 161064"/>
              <a:gd name="connsiteX274" fmla="*/ 2000195 w 2010664"/>
              <a:gd name="connsiteY274" fmla="*/ 132878 h 161064"/>
              <a:gd name="connsiteX275" fmla="*/ 2009591 w 2010664"/>
              <a:gd name="connsiteY275" fmla="*/ 132878 h 161064"/>
              <a:gd name="connsiteX276" fmla="*/ 2010665 w 2010664"/>
              <a:gd name="connsiteY276" fmla="*/ 122140 h 161064"/>
              <a:gd name="connsiteX277" fmla="*/ 1992411 w 2010664"/>
              <a:gd name="connsiteY277" fmla="*/ 122140 h 161064"/>
              <a:gd name="connsiteX278" fmla="*/ 1993484 w 2010664"/>
              <a:gd name="connsiteY278" fmla="*/ 132878 h 161064"/>
              <a:gd name="connsiteX279" fmla="*/ 1985431 w 2010664"/>
              <a:gd name="connsiteY279" fmla="*/ 132878 h 161064"/>
              <a:gd name="connsiteX280" fmla="*/ 1986505 w 2010664"/>
              <a:gd name="connsiteY280" fmla="*/ 122140 h 161064"/>
              <a:gd name="connsiteX281" fmla="*/ 1985431 w 2010664"/>
              <a:gd name="connsiteY281" fmla="*/ 111403 h 161064"/>
              <a:gd name="connsiteX282" fmla="*/ 1993484 w 2010664"/>
              <a:gd name="connsiteY282" fmla="*/ 111403 h 161064"/>
              <a:gd name="connsiteX283" fmla="*/ 1992411 w 2010664"/>
              <a:gd name="connsiteY283" fmla="*/ 122140 h 16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2010664" h="161064">
                <a:moveTo>
                  <a:pt x="0" y="0"/>
                </a:moveTo>
                <a:lnTo>
                  <a:pt x="161064" y="0"/>
                </a:lnTo>
                <a:lnTo>
                  <a:pt x="161064" y="161064"/>
                </a:lnTo>
                <a:lnTo>
                  <a:pt x="0" y="161064"/>
                </a:lnTo>
                <a:lnTo>
                  <a:pt x="0" y="0"/>
                </a:lnTo>
                <a:close/>
                <a:moveTo>
                  <a:pt x="1308646" y="0"/>
                </a:moveTo>
                <a:lnTo>
                  <a:pt x="1469711" y="0"/>
                </a:lnTo>
                <a:lnTo>
                  <a:pt x="1469711" y="161064"/>
                </a:lnTo>
                <a:lnTo>
                  <a:pt x="1308646" y="161064"/>
                </a:lnTo>
                <a:lnTo>
                  <a:pt x="1308646" y="0"/>
                </a:lnTo>
                <a:close/>
                <a:moveTo>
                  <a:pt x="1207981" y="0"/>
                </a:moveTo>
                <a:lnTo>
                  <a:pt x="1046917" y="0"/>
                </a:lnTo>
                <a:lnTo>
                  <a:pt x="1046917" y="161064"/>
                </a:lnTo>
                <a:lnTo>
                  <a:pt x="1207981" y="161064"/>
                </a:lnTo>
                <a:lnTo>
                  <a:pt x="1207981" y="0"/>
                </a:lnTo>
                <a:close/>
                <a:moveTo>
                  <a:pt x="785188" y="0"/>
                </a:moveTo>
                <a:lnTo>
                  <a:pt x="946252" y="0"/>
                </a:lnTo>
                <a:lnTo>
                  <a:pt x="946252" y="161064"/>
                </a:lnTo>
                <a:lnTo>
                  <a:pt x="785188" y="161064"/>
                </a:lnTo>
                <a:lnTo>
                  <a:pt x="785188" y="0"/>
                </a:lnTo>
                <a:close/>
                <a:moveTo>
                  <a:pt x="684523" y="0"/>
                </a:moveTo>
                <a:lnTo>
                  <a:pt x="523459" y="0"/>
                </a:lnTo>
                <a:lnTo>
                  <a:pt x="523459" y="161064"/>
                </a:lnTo>
                <a:lnTo>
                  <a:pt x="684523" y="161064"/>
                </a:lnTo>
                <a:lnTo>
                  <a:pt x="684523" y="0"/>
                </a:lnTo>
                <a:close/>
                <a:moveTo>
                  <a:pt x="261729" y="0"/>
                </a:moveTo>
                <a:lnTo>
                  <a:pt x="422793" y="0"/>
                </a:lnTo>
                <a:lnTo>
                  <a:pt x="422793" y="161064"/>
                </a:lnTo>
                <a:lnTo>
                  <a:pt x="261729" y="161064"/>
                </a:lnTo>
                <a:lnTo>
                  <a:pt x="261729" y="0"/>
                </a:lnTo>
                <a:close/>
                <a:moveTo>
                  <a:pt x="1677483" y="143615"/>
                </a:moveTo>
                <a:cubicBezTo>
                  <a:pt x="1677483" y="139320"/>
                  <a:pt x="1677128" y="135741"/>
                  <a:pt x="1676410" y="132878"/>
                </a:cubicBezTo>
                <a:lnTo>
                  <a:pt x="1654934" y="132878"/>
                </a:lnTo>
                <a:cubicBezTo>
                  <a:pt x="1655652" y="129836"/>
                  <a:pt x="1656008" y="126256"/>
                  <a:pt x="1656008" y="122140"/>
                </a:cubicBezTo>
                <a:cubicBezTo>
                  <a:pt x="1656008" y="117845"/>
                  <a:pt x="1655652" y="114266"/>
                  <a:pt x="1654934" y="111403"/>
                </a:cubicBezTo>
                <a:cubicBezTo>
                  <a:pt x="1655652" y="108361"/>
                  <a:pt x="1656008" y="104781"/>
                  <a:pt x="1656008" y="100665"/>
                </a:cubicBezTo>
                <a:cubicBezTo>
                  <a:pt x="1656008" y="96370"/>
                  <a:pt x="1655652" y="92791"/>
                  <a:pt x="1654934" y="89927"/>
                </a:cubicBezTo>
                <a:cubicBezTo>
                  <a:pt x="1655652" y="86885"/>
                  <a:pt x="1656008" y="83306"/>
                  <a:pt x="1656008" y="79190"/>
                </a:cubicBezTo>
                <a:cubicBezTo>
                  <a:pt x="1656008" y="74895"/>
                  <a:pt x="1655652" y="71316"/>
                  <a:pt x="1654934" y="68452"/>
                </a:cubicBezTo>
                <a:cubicBezTo>
                  <a:pt x="1655652" y="65410"/>
                  <a:pt x="1656008" y="61831"/>
                  <a:pt x="1656008" y="57715"/>
                </a:cubicBezTo>
                <a:cubicBezTo>
                  <a:pt x="1656008" y="53420"/>
                  <a:pt x="1655652" y="49840"/>
                  <a:pt x="1654934" y="46977"/>
                </a:cubicBezTo>
                <a:cubicBezTo>
                  <a:pt x="1655652" y="43935"/>
                  <a:pt x="1656008" y="40355"/>
                  <a:pt x="1656008" y="36239"/>
                </a:cubicBezTo>
                <a:cubicBezTo>
                  <a:pt x="1656008" y="31944"/>
                  <a:pt x="1655652" y="28365"/>
                  <a:pt x="1654934" y="25502"/>
                </a:cubicBezTo>
                <a:cubicBezTo>
                  <a:pt x="1655652" y="22460"/>
                  <a:pt x="1656008" y="18880"/>
                  <a:pt x="1656008" y="14764"/>
                </a:cubicBezTo>
                <a:cubicBezTo>
                  <a:pt x="1656008" y="10469"/>
                  <a:pt x="1655652" y="6890"/>
                  <a:pt x="1654934" y="4027"/>
                </a:cubicBezTo>
                <a:lnTo>
                  <a:pt x="1633459" y="4027"/>
                </a:lnTo>
                <a:cubicBezTo>
                  <a:pt x="1632741" y="6890"/>
                  <a:pt x="1632385" y="10469"/>
                  <a:pt x="1632385" y="14764"/>
                </a:cubicBezTo>
                <a:cubicBezTo>
                  <a:pt x="1632385" y="18880"/>
                  <a:pt x="1632741" y="22460"/>
                  <a:pt x="1633459" y="25502"/>
                </a:cubicBezTo>
                <a:lnTo>
                  <a:pt x="1617353" y="25502"/>
                </a:lnTo>
                <a:cubicBezTo>
                  <a:pt x="1616635" y="28365"/>
                  <a:pt x="1616279" y="31944"/>
                  <a:pt x="1616279" y="36239"/>
                </a:cubicBezTo>
                <a:cubicBezTo>
                  <a:pt x="1616279" y="40355"/>
                  <a:pt x="1616635" y="43935"/>
                  <a:pt x="1617353" y="46977"/>
                </a:cubicBezTo>
                <a:lnTo>
                  <a:pt x="1633459" y="46977"/>
                </a:lnTo>
                <a:cubicBezTo>
                  <a:pt x="1632741" y="49840"/>
                  <a:pt x="1632385" y="53420"/>
                  <a:pt x="1632385" y="57715"/>
                </a:cubicBezTo>
                <a:cubicBezTo>
                  <a:pt x="1632385" y="61831"/>
                  <a:pt x="1632741" y="65410"/>
                  <a:pt x="1633459" y="68452"/>
                </a:cubicBezTo>
                <a:cubicBezTo>
                  <a:pt x="1632741" y="71316"/>
                  <a:pt x="1632385" y="74895"/>
                  <a:pt x="1632385" y="79190"/>
                </a:cubicBezTo>
                <a:cubicBezTo>
                  <a:pt x="1632385" y="83306"/>
                  <a:pt x="1632741" y="86885"/>
                  <a:pt x="1633459" y="89927"/>
                </a:cubicBezTo>
                <a:cubicBezTo>
                  <a:pt x="1632741" y="92791"/>
                  <a:pt x="1632385" y="96370"/>
                  <a:pt x="1632385" y="100665"/>
                </a:cubicBezTo>
                <a:cubicBezTo>
                  <a:pt x="1632385" y="104781"/>
                  <a:pt x="1632741" y="108361"/>
                  <a:pt x="1633459" y="111403"/>
                </a:cubicBezTo>
                <a:cubicBezTo>
                  <a:pt x="1632741" y="114266"/>
                  <a:pt x="1632385" y="117845"/>
                  <a:pt x="1632385" y="122140"/>
                </a:cubicBezTo>
                <a:cubicBezTo>
                  <a:pt x="1632385" y="126256"/>
                  <a:pt x="1632741" y="129836"/>
                  <a:pt x="1633459" y="132878"/>
                </a:cubicBezTo>
                <a:lnTo>
                  <a:pt x="1611984" y="132878"/>
                </a:lnTo>
                <a:cubicBezTo>
                  <a:pt x="1611266" y="135741"/>
                  <a:pt x="1610910" y="139320"/>
                  <a:pt x="1610910" y="143615"/>
                </a:cubicBezTo>
                <a:cubicBezTo>
                  <a:pt x="1610910" y="147731"/>
                  <a:pt x="1611266" y="151311"/>
                  <a:pt x="1611984" y="154353"/>
                </a:cubicBezTo>
                <a:lnTo>
                  <a:pt x="1676410" y="154353"/>
                </a:lnTo>
                <a:cubicBezTo>
                  <a:pt x="1677128" y="151311"/>
                  <a:pt x="1677483" y="147731"/>
                  <a:pt x="1677483" y="143615"/>
                </a:cubicBezTo>
                <a:close/>
                <a:moveTo>
                  <a:pt x="1765102" y="25502"/>
                </a:moveTo>
                <a:cubicBezTo>
                  <a:pt x="1765814" y="22460"/>
                  <a:pt x="1766176" y="18880"/>
                  <a:pt x="1766176" y="14764"/>
                </a:cubicBezTo>
                <a:cubicBezTo>
                  <a:pt x="1766176" y="10469"/>
                  <a:pt x="1765814" y="6890"/>
                  <a:pt x="1765102" y="4027"/>
                </a:cubicBezTo>
                <a:lnTo>
                  <a:pt x="1738258" y="4027"/>
                </a:lnTo>
                <a:cubicBezTo>
                  <a:pt x="1737540" y="6890"/>
                  <a:pt x="1737184" y="10469"/>
                  <a:pt x="1737184" y="14764"/>
                </a:cubicBezTo>
                <a:cubicBezTo>
                  <a:pt x="1737184" y="18880"/>
                  <a:pt x="1737540" y="22460"/>
                  <a:pt x="1738258" y="25502"/>
                </a:cubicBezTo>
                <a:lnTo>
                  <a:pt x="1724836" y="25502"/>
                </a:lnTo>
                <a:cubicBezTo>
                  <a:pt x="1724118" y="28365"/>
                  <a:pt x="1723762" y="31944"/>
                  <a:pt x="1723762" y="36239"/>
                </a:cubicBezTo>
                <a:cubicBezTo>
                  <a:pt x="1723762" y="40355"/>
                  <a:pt x="1724118" y="43935"/>
                  <a:pt x="1724836" y="46977"/>
                </a:cubicBezTo>
                <a:lnTo>
                  <a:pt x="1716783" y="46977"/>
                </a:lnTo>
                <a:cubicBezTo>
                  <a:pt x="1716065" y="49840"/>
                  <a:pt x="1715709" y="53420"/>
                  <a:pt x="1715709" y="57715"/>
                </a:cubicBezTo>
                <a:cubicBezTo>
                  <a:pt x="1715709" y="61831"/>
                  <a:pt x="1716065" y="65410"/>
                  <a:pt x="1716783" y="68452"/>
                </a:cubicBezTo>
                <a:cubicBezTo>
                  <a:pt x="1716065" y="71316"/>
                  <a:pt x="1715709" y="74895"/>
                  <a:pt x="1715709" y="79190"/>
                </a:cubicBezTo>
                <a:cubicBezTo>
                  <a:pt x="1715709" y="83306"/>
                  <a:pt x="1716065" y="86885"/>
                  <a:pt x="1716783" y="89927"/>
                </a:cubicBezTo>
                <a:cubicBezTo>
                  <a:pt x="1716065" y="92791"/>
                  <a:pt x="1715709" y="96370"/>
                  <a:pt x="1715709" y="100665"/>
                </a:cubicBezTo>
                <a:cubicBezTo>
                  <a:pt x="1715709" y="104781"/>
                  <a:pt x="1716065" y="108361"/>
                  <a:pt x="1716783" y="111403"/>
                </a:cubicBezTo>
                <a:lnTo>
                  <a:pt x="1724836" y="111403"/>
                </a:lnTo>
                <a:cubicBezTo>
                  <a:pt x="1724118" y="114266"/>
                  <a:pt x="1723762" y="117845"/>
                  <a:pt x="1723762" y="122140"/>
                </a:cubicBezTo>
                <a:cubicBezTo>
                  <a:pt x="1723762" y="126256"/>
                  <a:pt x="1724118" y="129836"/>
                  <a:pt x="1724836" y="132878"/>
                </a:cubicBezTo>
                <a:lnTo>
                  <a:pt x="1738258" y="132878"/>
                </a:lnTo>
                <a:cubicBezTo>
                  <a:pt x="1737540" y="135741"/>
                  <a:pt x="1737184" y="139320"/>
                  <a:pt x="1737184" y="143615"/>
                </a:cubicBezTo>
                <a:cubicBezTo>
                  <a:pt x="1737184" y="147731"/>
                  <a:pt x="1737540" y="151311"/>
                  <a:pt x="1738258" y="154353"/>
                </a:cubicBezTo>
                <a:lnTo>
                  <a:pt x="1765102" y="154353"/>
                </a:lnTo>
                <a:cubicBezTo>
                  <a:pt x="1765814" y="151311"/>
                  <a:pt x="1766176" y="147731"/>
                  <a:pt x="1766176" y="143615"/>
                </a:cubicBezTo>
                <a:cubicBezTo>
                  <a:pt x="1766176" y="139320"/>
                  <a:pt x="1765814" y="135741"/>
                  <a:pt x="1765102" y="132878"/>
                </a:cubicBezTo>
                <a:lnTo>
                  <a:pt x="1778524" y="132878"/>
                </a:lnTo>
                <a:cubicBezTo>
                  <a:pt x="1779236" y="129836"/>
                  <a:pt x="1779598" y="126256"/>
                  <a:pt x="1779598" y="122140"/>
                </a:cubicBezTo>
                <a:cubicBezTo>
                  <a:pt x="1779598" y="117845"/>
                  <a:pt x="1779236" y="114266"/>
                  <a:pt x="1778524" y="111403"/>
                </a:cubicBezTo>
                <a:lnTo>
                  <a:pt x="1786577" y="111403"/>
                </a:lnTo>
                <a:cubicBezTo>
                  <a:pt x="1787289" y="108361"/>
                  <a:pt x="1787651" y="104781"/>
                  <a:pt x="1787651" y="100665"/>
                </a:cubicBezTo>
                <a:cubicBezTo>
                  <a:pt x="1787651" y="96370"/>
                  <a:pt x="1787289" y="92791"/>
                  <a:pt x="1786577" y="89927"/>
                </a:cubicBezTo>
                <a:cubicBezTo>
                  <a:pt x="1787289" y="86885"/>
                  <a:pt x="1787651" y="83306"/>
                  <a:pt x="1787651" y="79190"/>
                </a:cubicBezTo>
                <a:cubicBezTo>
                  <a:pt x="1787651" y="74895"/>
                  <a:pt x="1787289" y="71316"/>
                  <a:pt x="1786577" y="68452"/>
                </a:cubicBezTo>
                <a:cubicBezTo>
                  <a:pt x="1787289" y="65410"/>
                  <a:pt x="1787651" y="61831"/>
                  <a:pt x="1787651" y="57715"/>
                </a:cubicBezTo>
                <a:cubicBezTo>
                  <a:pt x="1787651" y="53420"/>
                  <a:pt x="1787289" y="49840"/>
                  <a:pt x="1786577" y="46977"/>
                </a:cubicBezTo>
                <a:lnTo>
                  <a:pt x="1778524" y="46977"/>
                </a:lnTo>
                <a:cubicBezTo>
                  <a:pt x="1779236" y="43935"/>
                  <a:pt x="1779598" y="40355"/>
                  <a:pt x="1779598" y="36239"/>
                </a:cubicBezTo>
                <a:cubicBezTo>
                  <a:pt x="1779598" y="31944"/>
                  <a:pt x="1779236" y="28365"/>
                  <a:pt x="1778524" y="25502"/>
                </a:cubicBezTo>
                <a:lnTo>
                  <a:pt x="1765102" y="25502"/>
                </a:lnTo>
                <a:close/>
                <a:moveTo>
                  <a:pt x="1765102" y="25502"/>
                </a:moveTo>
                <a:cubicBezTo>
                  <a:pt x="1764384" y="28365"/>
                  <a:pt x="1764028" y="31944"/>
                  <a:pt x="1764028" y="36239"/>
                </a:cubicBezTo>
                <a:cubicBezTo>
                  <a:pt x="1764028" y="40355"/>
                  <a:pt x="1764384" y="43935"/>
                  <a:pt x="1765102" y="46977"/>
                </a:cubicBezTo>
                <a:cubicBezTo>
                  <a:pt x="1764384" y="49840"/>
                  <a:pt x="1764028" y="53420"/>
                  <a:pt x="1764028" y="57715"/>
                </a:cubicBezTo>
                <a:cubicBezTo>
                  <a:pt x="1764028" y="61831"/>
                  <a:pt x="1764384" y="65410"/>
                  <a:pt x="1765102" y="68452"/>
                </a:cubicBezTo>
                <a:cubicBezTo>
                  <a:pt x="1764384" y="71316"/>
                  <a:pt x="1764028" y="74895"/>
                  <a:pt x="1764028" y="79190"/>
                </a:cubicBezTo>
                <a:cubicBezTo>
                  <a:pt x="1764028" y="83306"/>
                  <a:pt x="1764384" y="86885"/>
                  <a:pt x="1765102" y="89927"/>
                </a:cubicBezTo>
                <a:cubicBezTo>
                  <a:pt x="1764384" y="92791"/>
                  <a:pt x="1764028" y="96370"/>
                  <a:pt x="1764028" y="100665"/>
                </a:cubicBezTo>
                <a:cubicBezTo>
                  <a:pt x="1764028" y="104781"/>
                  <a:pt x="1764384" y="108361"/>
                  <a:pt x="1765102" y="111403"/>
                </a:cubicBezTo>
                <a:cubicBezTo>
                  <a:pt x="1764384" y="114266"/>
                  <a:pt x="1764028" y="117845"/>
                  <a:pt x="1764028" y="122140"/>
                </a:cubicBezTo>
                <a:cubicBezTo>
                  <a:pt x="1764028" y="126256"/>
                  <a:pt x="1764384" y="129836"/>
                  <a:pt x="1765102" y="132878"/>
                </a:cubicBezTo>
                <a:lnTo>
                  <a:pt x="1738258" y="132878"/>
                </a:lnTo>
                <a:cubicBezTo>
                  <a:pt x="1738970" y="129836"/>
                  <a:pt x="1739332" y="126256"/>
                  <a:pt x="1739332" y="122140"/>
                </a:cubicBezTo>
                <a:cubicBezTo>
                  <a:pt x="1739332" y="117845"/>
                  <a:pt x="1738970" y="114266"/>
                  <a:pt x="1738258" y="111403"/>
                </a:cubicBezTo>
                <a:cubicBezTo>
                  <a:pt x="1738970" y="108361"/>
                  <a:pt x="1739332" y="104781"/>
                  <a:pt x="1739332" y="100665"/>
                </a:cubicBezTo>
                <a:cubicBezTo>
                  <a:pt x="1739332" y="96370"/>
                  <a:pt x="1738970" y="92791"/>
                  <a:pt x="1738258" y="89927"/>
                </a:cubicBezTo>
                <a:cubicBezTo>
                  <a:pt x="1738970" y="86885"/>
                  <a:pt x="1739332" y="83306"/>
                  <a:pt x="1739332" y="79190"/>
                </a:cubicBezTo>
                <a:cubicBezTo>
                  <a:pt x="1739332" y="74895"/>
                  <a:pt x="1738970" y="71316"/>
                  <a:pt x="1738258" y="68452"/>
                </a:cubicBezTo>
                <a:cubicBezTo>
                  <a:pt x="1738970" y="65410"/>
                  <a:pt x="1739332" y="61831"/>
                  <a:pt x="1739332" y="57715"/>
                </a:cubicBezTo>
                <a:cubicBezTo>
                  <a:pt x="1739332" y="53420"/>
                  <a:pt x="1738970" y="49840"/>
                  <a:pt x="1738258" y="46977"/>
                </a:cubicBezTo>
                <a:cubicBezTo>
                  <a:pt x="1738970" y="43935"/>
                  <a:pt x="1739332" y="40355"/>
                  <a:pt x="1739332" y="36239"/>
                </a:cubicBezTo>
                <a:cubicBezTo>
                  <a:pt x="1739332" y="31944"/>
                  <a:pt x="1738970" y="28365"/>
                  <a:pt x="1738258" y="25502"/>
                </a:cubicBezTo>
                <a:lnTo>
                  <a:pt x="1765102" y="25502"/>
                </a:lnTo>
                <a:close/>
                <a:moveTo>
                  <a:pt x="1872579" y="25502"/>
                </a:moveTo>
                <a:cubicBezTo>
                  <a:pt x="1873297" y="22460"/>
                  <a:pt x="1873653" y="18880"/>
                  <a:pt x="1873653" y="14764"/>
                </a:cubicBezTo>
                <a:cubicBezTo>
                  <a:pt x="1873653" y="10469"/>
                  <a:pt x="1873297" y="6890"/>
                  <a:pt x="1872579" y="4027"/>
                </a:cubicBezTo>
                <a:lnTo>
                  <a:pt x="1845735" y="4027"/>
                </a:lnTo>
                <a:cubicBezTo>
                  <a:pt x="1845023" y="6890"/>
                  <a:pt x="1844661" y="10469"/>
                  <a:pt x="1844661" y="14764"/>
                </a:cubicBezTo>
                <a:cubicBezTo>
                  <a:pt x="1844661" y="18880"/>
                  <a:pt x="1845023" y="22460"/>
                  <a:pt x="1845735" y="25502"/>
                </a:cubicBezTo>
                <a:lnTo>
                  <a:pt x="1832313" y="25502"/>
                </a:lnTo>
                <a:cubicBezTo>
                  <a:pt x="1831601" y="28365"/>
                  <a:pt x="1831239" y="31944"/>
                  <a:pt x="1831239" y="36239"/>
                </a:cubicBezTo>
                <a:cubicBezTo>
                  <a:pt x="1831239" y="40355"/>
                  <a:pt x="1831601" y="43935"/>
                  <a:pt x="1832313" y="46977"/>
                </a:cubicBezTo>
                <a:lnTo>
                  <a:pt x="1824260" y="46977"/>
                </a:lnTo>
                <a:cubicBezTo>
                  <a:pt x="1823548" y="49840"/>
                  <a:pt x="1823186" y="53420"/>
                  <a:pt x="1823186" y="57715"/>
                </a:cubicBezTo>
                <a:cubicBezTo>
                  <a:pt x="1823186" y="61831"/>
                  <a:pt x="1823548" y="65410"/>
                  <a:pt x="1824260" y="68452"/>
                </a:cubicBezTo>
                <a:cubicBezTo>
                  <a:pt x="1823548" y="71316"/>
                  <a:pt x="1823186" y="74895"/>
                  <a:pt x="1823186" y="79190"/>
                </a:cubicBezTo>
                <a:cubicBezTo>
                  <a:pt x="1823186" y="83306"/>
                  <a:pt x="1823548" y="86885"/>
                  <a:pt x="1824260" y="89927"/>
                </a:cubicBezTo>
                <a:cubicBezTo>
                  <a:pt x="1823548" y="92791"/>
                  <a:pt x="1823186" y="96370"/>
                  <a:pt x="1823186" y="100665"/>
                </a:cubicBezTo>
                <a:cubicBezTo>
                  <a:pt x="1823186" y="104781"/>
                  <a:pt x="1823548" y="108361"/>
                  <a:pt x="1824260" y="111403"/>
                </a:cubicBezTo>
                <a:lnTo>
                  <a:pt x="1832313" y="111403"/>
                </a:lnTo>
                <a:cubicBezTo>
                  <a:pt x="1831601" y="114266"/>
                  <a:pt x="1831239" y="117845"/>
                  <a:pt x="1831239" y="122140"/>
                </a:cubicBezTo>
                <a:cubicBezTo>
                  <a:pt x="1831239" y="126256"/>
                  <a:pt x="1831601" y="129836"/>
                  <a:pt x="1832313" y="132878"/>
                </a:cubicBezTo>
                <a:lnTo>
                  <a:pt x="1845735" y="132878"/>
                </a:lnTo>
                <a:cubicBezTo>
                  <a:pt x="1845023" y="135741"/>
                  <a:pt x="1844661" y="139320"/>
                  <a:pt x="1844661" y="143615"/>
                </a:cubicBezTo>
                <a:cubicBezTo>
                  <a:pt x="1844661" y="147731"/>
                  <a:pt x="1845023" y="151311"/>
                  <a:pt x="1845735" y="154353"/>
                </a:cubicBezTo>
                <a:lnTo>
                  <a:pt x="1872579" y="154353"/>
                </a:lnTo>
                <a:cubicBezTo>
                  <a:pt x="1873297" y="151311"/>
                  <a:pt x="1873653" y="147731"/>
                  <a:pt x="1873653" y="143615"/>
                </a:cubicBezTo>
                <a:cubicBezTo>
                  <a:pt x="1873653" y="139320"/>
                  <a:pt x="1873297" y="135741"/>
                  <a:pt x="1872579" y="132878"/>
                </a:cubicBezTo>
                <a:lnTo>
                  <a:pt x="1886001" y="132878"/>
                </a:lnTo>
                <a:cubicBezTo>
                  <a:pt x="1886719" y="129836"/>
                  <a:pt x="1887075" y="126256"/>
                  <a:pt x="1887075" y="122140"/>
                </a:cubicBezTo>
                <a:cubicBezTo>
                  <a:pt x="1887075" y="117845"/>
                  <a:pt x="1886719" y="114266"/>
                  <a:pt x="1886001" y="111403"/>
                </a:cubicBezTo>
                <a:lnTo>
                  <a:pt x="1894054" y="111403"/>
                </a:lnTo>
                <a:cubicBezTo>
                  <a:pt x="1894772" y="108361"/>
                  <a:pt x="1895128" y="104781"/>
                  <a:pt x="1895128" y="100665"/>
                </a:cubicBezTo>
                <a:cubicBezTo>
                  <a:pt x="1895128" y="96370"/>
                  <a:pt x="1894772" y="92791"/>
                  <a:pt x="1894054" y="89927"/>
                </a:cubicBezTo>
                <a:cubicBezTo>
                  <a:pt x="1894772" y="86885"/>
                  <a:pt x="1895128" y="83306"/>
                  <a:pt x="1895128" y="79190"/>
                </a:cubicBezTo>
                <a:cubicBezTo>
                  <a:pt x="1895128" y="74895"/>
                  <a:pt x="1894772" y="71316"/>
                  <a:pt x="1894054" y="68452"/>
                </a:cubicBezTo>
                <a:cubicBezTo>
                  <a:pt x="1894772" y="65410"/>
                  <a:pt x="1895128" y="61831"/>
                  <a:pt x="1895128" y="57715"/>
                </a:cubicBezTo>
                <a:cubicBezTo>
                  <a:pt x="1895128" y="53420"/>
                  <a:pt x="1894772" y="49840"/>
                  <a:pt x="1894054" y="46977"/>
                </a:cubicBezTo>
                <a:lnTo>
                  <a:pt x="1886001" y="46977"/>
                </a:lnTo>
                <a:cubicBezTo>
                  <a:pt x="1886719" y="43935"/>
                  <a:pt x="1887075" y="40355"/>
                  <a:pt x="1887075" y="36239"/>
                </a:cubicBezTo>
                <a:cubicBezTo>
                  <a:pt x="1887075" y="31944"/>
                  <a:pt x="1886719" y="28365"/>
                  <a:pt x="1886001" y="25502"/>
                </a:cubicBezTo>
                <a:lnTo>
                  <a:pt x="1872579" y="25502"/>
                </a:lnTo>
                <a:close/>
                <a:moveTo>
                  <a:pt x="1872579" y="25502"/>
                </a:moveTo>
                <a:cubicBezTo>
                  <a:pt x="1871868" y="28365"/>
                  <a:pt x="1871505" y="31944"/>
                  <a:pt x="1871505" y="36239"/>
                </a:cubicBezTo>
                <a:cubicBezTo>
                  <a:pt x="1871505" y="40355"/>
                  <a:pt x="1871868" y="43935"/>
                  <a:pt x="1872579" y="46977"/>
                </a:cubicBezTo>
                <a:cubicBezTo>
                  <a:pt x="1871868" y="49840"/>
                  <a:pt x="1871505" y="53420"/>
                  <a:pt x="1871505" y="57715"/>
                </a:cubicBezTo>
                <a:cubicBezTo>
                  <a:pt x="1871505" y="61831"/>
                  <a:pt x="1871868" y="65410"/>
                  <a:pt x="1872579" y="68452"/>
                </a:cubicBezTo>
                <a:cubicBezTo>
                  <a:pt x="1871868" y="71316"/>
                  <a:pt x="1871505" y="74895"/>
                  <a:pt x="1871505" y="79190"/>
                </a:cubicBezTo>
                <a:cubicBezTo>
                  <a:pt x="1871505" y="83306"/>
                  <a:pt x="1871868" y="86885"/>
                  <a:pt x="1872579" y="89927"/>
                </a:cubicBezTo>
                <a:cubicBezTo>
                  <a:pt x="1871868" y="92791"/>
                  <a:pt x="1871505" y="96370"/>
                  <a:pt x="1871505" y="100665"/>
                </a:cubicBezTo>
                <a:cubicBezTo>
                  <a:pt x="1871505" y="104781"/>
                  <a:pt x="1871868" y="108361"/>
                  <a:pt x="1872579" y="111403"/>
                </a:cubicBezTo>
                <a:cubicBezTo>
                  <a:pt x="1871868" y="114266"/>
                  <a:pt x="1871505" y="117845"/>
                  <a:pt x="1871505" y="122140"/>
                </a:cubicBezTo>
                <a:cubicBezTo>
                  <a:pt x="1871505" y="126256"/>
                  <a:pt x="1871868" y="129836"/>
                  <a:pt x="1872579" y="132878"/>
                </a:cubicBezTo>
                <a:lnTo>
                  <a:pt x="1845735" y="132878"/>
                </a:lnTo>
                <a:cubicBezTo>
                  <a:pt x="1846453" y="129836"/>
                  <a:pt x="1846809" y="126256"/>
                  <a:pt x="1846809" y="122140"/>
                </a:cubicBezTo>
                <a:cubicBezTo>
                  <a:pt x="1846809" y="117845"/>
                  <a:pt x="1846453" y="114266"/>
                  <a:pt x="1845735" y="111403"/>
                </a:cubicBezTo>
                <a:cubicBezTo>
                  <a:pt x="1846453" y="108361"/>
                  <a:pt x="1846809" y="104781"/>
                  <a:pt x="1846809" y="100665"/>
                </a:cubicBezTo>
                <a:cubicBezTo>
                  <a:pt x="1846809" y="96370"/>
                  <a:pt x="1846453" y="92791"/>
                  <a:pt x="1845735" y="89927"/>
                </a:cubicBezTo>
                <a:cubicBezTo>
                  <a:pt x="1846453" y="86885"/>
                  <a:pt x="1846809" y="83306"/>
                  <a:pt x="1846809" y="79190"/>
                </a:cubicBezTo>
                <a:cubicBezTo>
                  <a:pt x="1846809" y="74895"/>
                  <a:pt x="1846453" y="71316"/>
                  <a:pt x="1845735" y="68452"/>
                </a:cubicBezTo>
                <a:cubicBezTo>
                  <a:pt x="1846453" y="65410"/>
                  <a:pt x="1846809" y="61831"/>
                  <a:pt x="1846809" y="57715"/>
                </a:cubicBezTo>
                <a:cubicBezTo>
                  <a:pt x="1846809" y="53420"/>
                  <a:pt x="1846453" y="49840"/>
                  <a:pt x="1845735" y="46977"/>
                </a:cubicBezTo>
                <a:cubicBezTo>
                  <a:pt x="1846453" y="43935"/>
                  <a:pt x="1846809" y="40355"/>
                  <a:pt x="1846809" y="36239"/>
                </a:cubicBezTo>
                <a:cubicBezTo>
                  <a:pt x="1846809" y="31944"/>
                  <a:pt x="1846453" y="28365"/>
                  <a:pt x="1845735" y="25502"/>
                </a:cubicBezTo>
                <a:lnTo>
                  <a:pt x="1872579" y="25502"/>
                </a:lnTo>
                <a:close/>
                <a:moveTo>
                  <a:pt x="1963688" y="100665"/>
                </a:moveTo>
                <a:cubicBezTo>
                  <a:pt x="1963688" y="96370"/>
                  <a:pt x="1963332" y="92791"/>
                  <a:pt x="1962614" y="89927"/>
                </a:cubicBezTo>
                <a:lnTo>
                  <a:pt x="1974694" y="89927"/>
                </a:lnTo>
                <a:cubicBezTo>
                  <a:pt x="1975412" y="86885"/>
                  <a:pt x="1975767" y="83306"/>
                  <a:pt x="1975767" y="79190"/>
                </a:cubicBezTo>
                <a:cubicBezTo>
                  <a:pt x="1975767" y="74895"/>
                  <a:pt x="1975412" y="71316"/>
                  <a:pt x="1974694" y="68452"/>
                </a:cubicBezTo>
                <a:lnTo>
                  <a:pt x="1986773" y="68452"/>
                </a:lnTo>
                <a:cubicBezTo>
                  <a:pt x="1987491" y="65410"/>
                  <a:pt x="1987847" y="61831"/>
                  <a:pt x="1987847" y="57715"/>
                </a:cubicBezTo>
                <a:cubicBezTo>
                  <a:pt x="1987847" y="53420"/>
                  <a:pt x="1987491" y="49840"/>
                  <a:pt x="1986773" y="46977"/>
                </a:cubicBezTo>
                <a:lnTo>
                  <a:pt x="1997511" y="46977"/>
                </a:lnTo>
                <a:cubicBezTo>
                  <a:pt x="1998229" y="43935"/>
                  <a:pt x="1998585" y="40355"/>
                  <a:pt x="1998585" y="36239"/>
                </a:cubicBezTo>
                <a:cubicBezTo>
                  <a:pt x="1998585" y="31944"/>
                  <a:pt x="1998229" y="28365"/>
                  <a:pt x="1997511" y="25502"/>
                </a:cubicBezTo>
                <a:lnTo>
                  <a:pt x="2009591" y="25502"/>
                </a:lnTo>
                <a:cubicBezTo>
                  <a:pt x="2010309" y="22460"/>
                  <a:pt x="2010665" y="18880"/>
                  <a:pt x="2010665" y="14764"/>
                </a:cubicBezTo>
                <a:cubicBezTo>
                  <a:pt x="2010665" y="10469"/>
                  <a:pt x="2010309" y="6890"/>
                  <a:pt x="2009591" y="4027"/>
                </a:cubicBezTo>
                <a:lnTo>
                  <a:pt x="1993484" y="4027"/>
                </a:lnTo>
                <a:cubicBezTo>
                  <a:pt x="1992766" y="6890"/>
                  <a:pt x="1992411" y="10469"/>
                  <a:pt x="1992411" y="14764"/>
                </a:cubicBezTo>
                <a:cubicBezTo>
                  <a:pt x="1992411" y="18880"/>
                  <a:pt x="1992766" y="22460"/>
                  <a:pt x="1993484" y="25502"/>
                </a:cubicBezTo>
                <a:lnTo>
                  <a:pt x="1981405" y="25502"/>
                </a:lnTo>
                <a:cubicBezTo>
                  <a:pt x="1980687" y="28365"/>
                  <a:pt x="1980331" y="31944"/>
                  <a:pt x="1980331" y="36239"/>
                </a:cubicBezTo>
                <a:cubicBezTo>
                  <a:pt x="1980331" y="40355"/>
                  <a:pt x="1980687" y="43935"/>
                  <a:pt x="1981405" y="46977"/>
                </a:cubicBezTo>
                <a:lnTo>
                  <a:pt x="1970667" y="46977"/>
                </a:lnTo>
                <a:cubicBezTo>
                  <a:pt x="1969949" y="49840"/>
                  <a:pt x="1969593" y="53420"/>
                  <a:pt x="1969593" y="57715"/>
                </a:cubicBezTo>
                <a:cubicBezTo>
                  <a:pt x="1969593" y="61831"/>
                  <a:pt x="1969949" y="65410"/>
                  <a:pt x="1970667" y="68452"/>
                </a:cubicBezTo>
                <a:lnTo>
                  <a:pt x="1958587" y="68452"/>
                </a:lnTo>
                <a:cubicBezTo>
                  <a:pt x="1957869" y="71316"/>
                  <a:pt x="1957514" y="74895"/>
                  <a:pt x="1957514" y="79190"/>
                </a:cubicBezTo>
                <a:cubicBezTo>
                  <a:pt x="1957514" y="83306"/>
                  <a:pt x="1957869" y="86885"/>
                  <a:pt x="1958587" y="89927"/>
                </a:cubicBezTo>
                <a:lnTo>
                  <a:pt x="1946507" y="89927"/>
                </a:lnTo>
                <a:cubicBezTo>
                  <a:pt x="1945789" y="92791"/>
                  <a:pt x="1945434" y="96370"/>
                  <a:pt x="1945434" y="100665"/>
                </a:cubicBezTo>
                <a:cubicBezTo>
                  <a:pt x="1945434" y="104781"/>
                  <a:pt x="1945789" y="108361"/>
                  <a:pt x="1946507" y="111403"/>
                </a:cubicBezTo>
                <a:lnTo>
                  <a:pt x="1935770" y="111403"/>
                </a:lnTo>
                <a:cubicBezTo>
                  <a:pt x="1935052" y="114266"/>
                  <a:pt x="1934696" y="117845"/>
                  <a:pt x="1934696" y="122140"/>
                </a:cubicBezTo>
                <a:cubicBezTo>
                  <a:pt x="1934696" y="126256"/>
                  <a:pt x="1935052" y="129836"/>
                  <a:pt x="1935770" y="132878"/>
                </a:cubicBezTo>
                <a:lnTo>
                  <a:pt x="1923690" y="132878"/>
                </a:lnTo>
                <a:cubicBezTo>
                  <a:pt x="1922972" y="135741"/>
                  <a:pt x="1922616" y="139320"/>
                  <a:pt x="1922616" y="143615"/>
                </a:cubicBezTo>
                <a:cubicBezTo>
                  <a:pt x="1922616" y="147731"/>
                  <a:pt x="1922972" y="151311"/>
                  <a:pt x="1923690" y="154353"/>
                </a:cubicBezTo>
                <a:lnTo>
                  <a:pt x="1939796" y="154353"/>
                </a:lnTo>
                <a:cubicBezTo>
                  <a:pt x="1940514" y="151311"/>
                  <a:pt x="1940870" y="147731"/>
                  <a:pt x="1940870" y="143615"/>
                </a:cubicBezTo>
                <a:cubicBezTo>
                  <a:pt x="1940870" y="139320"/>
                  <a:pt x="1940514" y="135741"/>
                  <a:pt x="1939796" y="132878"/>
                </a:cubicBezTo>
                <a:lnTo>
                  <a:pt x="1951876" y="132878"/>
                </a:lnTo>
                <a:cubicBezTo>
                  <a:pt x="1952594" y="129836"/>
                  <a:pt x="1952950" y="126256"/>
                  <a:pt x="1952950" y="122140"/>
                </a:cubicBezTo>
                <a:cubicBezTo>
                  <a:pt x="1952950" y="117845"/>
                  <a:pt x="1952594" y="114266"/>
                  <a:pt x="1951876" y="111403"/>
                </a:cubicBezTo>
                <a:lnTo>
                  <a:pt x="1962614" y="111403"/>
                </a:lnTo>
                <a:cubicBezTo>
                  <a:pt x="1963332" y="108361"/>
                  <a:pt x="1963688" y="104781"/>
                  <a:pt x="1963688" y="100665"/>
                </a:cubicBezTo>
                <a:close/>
                <a:moveTo>
                  <a:pt x="1922616" y="36239"/>
                </a:moveTo>
                <a:cubicBezTo>
                  <a:pt x="1922616" y="40355"/>
                  <a:pt x="1922972" y="43935"/>
                  <a:pt x="1923690" y="46977"/>
                </a:cubicBezTo>
                <a:lnTo>
                  <a:pt x="1933085" y="46977"/>
                </a:lnTo>
                <a:cubicBezTo>
                  <a:pt x="1932367" y="49840"/>
                  <a:pt x="1932012" y="53420"/>
                  <a:pt x="1932012" y="57715"/>
                </a:cubicBezTo>
                <a:cubicBezTo>
                  <a:pt x="1932012" y="61831"/>
                  <a:pt x="1932367" y="65410"/>
                  <a:pt x="1933085" y="68452"/>
                </a:cubicBezTo>
                <a:lnTo>
                  <a:pt x="1954561" y="68452"/>
                </a:lnTo>
                <a:cubicBezTo>
                  <a:pt x="1955279" y="65410"/>
                  <a:pt x="1955634" y="61831"/>
                  <a:pt x="1955634" y="57715"/>
                </a:cubicBezTo>
                <a:cubicBezTo>
                  <a:pt x="1955634" y="53420"/>
                  <a:pt x="1955279" y="49840"/>
                  <a:pt x="1954561" y="46977"/>
                </a:cubicBezTo>
                <a:lnTo>
                  <a:pt x="1963956" y="46977"/>
                </a:lnTo>
                <a:cubicBezTo>
                  <a:pt x="1964674" y="43935"/>
                  <a:pt x="1965030" y="40355"/>
                  <a:pt x="1965030" y="36239"/>
                </a:cubicBezTo>
                <a:cubicBezTo>
                  <a:pt x="1965030" y="31944"/>
                  <a:pt x="1964674" y="28365"/>
                  <a:pt x="1963956" y="25502"/>
                </a:cubicBezTo>
                <a:lnTo>
                  <a:pt x="1954561" y="25502"/>
                </a:lnTo>
                <a:cubicBezTo>
                  <a:pt x="1955279" y="22460"/>
                  <a:pt x="1955634" y="18880"/>
                  <a:pt x="1955634" y="14764"/>
                </a:cubicBezTo>
                <a:cubicBezTo>
                  <a:pt x="1955634" y="10469"/>
                  <a:pt x="1955279" y="6890"/>
                  <a:pt x="1954561" y="4027"/>
                </a:cubicBezTo>
                <a:lnTo>
                  <a:pt x="1933085" y="4027"/>
                </a:lnTo>
                <a:cubicBezTo>
                  <a:pt x="1932367" y="6890"/>
                  <a:pt x="1932012" y="10469"/>
                  <a:pt x="1932012" y="14764"/>
                </a:cubicBezTo>
                <a:cubicBezTo>
                  <a:pt x="1932012" y="18880"/>
                  <a:pt x="1932367" y="22460"/>
                  <a:pt x="1933085" y="25502"/>
                </a:cubicBezTo>
                <a:lnTo>
                  <a:pt x="1923690" y="25502"/>
                </a:lnTo>
                <a:cubicBezTo>
                  <a:pt x="1922972" y="28365"/>
                  <a:pt x="1922616" y="31944"/>
                  <a:pt x="1922616" y="36239"/>
                </a:cubicBezTo>
                <a:close/>
                <a:moveTo>
                  <a:pt x="1940870" y="36239"/>
                </a:moveTo>
                <a:cubicBezTo>
                  <a:pt x="1940870" y="31944"/>
                  <a:pt x="1940514" y="28365"/>
                  <a:pt x="1939796" y="25502"/>
                </a:cubicBezTo>
                <a:lnTo>
                  <a:pt x="1947850" y="25502"/>
                </a:lnTo>
                <a:cubicBezTo>
                  <a:pt x="1947132" y="28365"/>
                  <a:pt x="1946776" y="31944"/>
                  <a:pt x="1946776" y="36239"/>
                </a:cubicBezTo>
                <a:cubicBezTo>
                  <a:pt x="1946776" y="40355"/>
                  <a:pt x="1947132" y="43935"/>
                  <a:pt x="1947850" y="46977"/>
                </a:cubicBezTo>
                <a:lnTo>
                  <a:pt x="1939796" y="46977"/>
                </a:lnTo>
                <a:cubicBezTo>
                  <a:pt x="1940514" y="43935"/>
                  <a:pt x="1940870" y="40355"/>
                  <a:pt x="1940870" y="36239"/>
                </a:cubicBezTo>
                <a:close/>
                <a:moveTo>
                  <a:pt x="2010665" y="122140"/>
                </a:moveTo>
                <a:cubicBezTo>
                  <a:pt x="2010665" y="117845"/>
                  <a:pt x="2010309" y="114266"/>
                  <a:pt x="2009591" y="111403"/>
                </a:cubicBezTo>
                <a:lnTo>
                  <a:pt x="2000195" y="111403"/>
                </a:lnTo>
                <a:cubicBezTo>
                  <a:pt x="2000913" y="108361"/>
                  <a:pt x="2001269" y="104781"/>
                  <a:pt x="2001269" y="100665"/>
                </a:cubicBezTo>
                <a:cubicBezTo>
                  <a:pt x="2001269" y="96370"/>
                  <a:pt x="2000913" y="92791"/>
                  <a:pt x="2000195" y="89927"/>
                </a:cubicBezTo>
                <a:lnTo>
                  <a:pt x="1978720" y="89927"/>
                </a:lnTo>
                <a:cubicBezTo>
                  <a:pt x="1978002" y="92791"/>
                  <a:pt x="1977647" y="96370"/>
                  <a:pt x="1977647" y="100665"/>
                </a:cubicBezTo>
                <a:cubicBezTo>
                  <a:pt x="1977647" y="104781"/>
                  <a:pt x="1978002" y="108361"/>
                  <a:pt x="1978720" y="111403"/>
                </a:cubicBezTo>
                <a:lnTo>
                  <a:pt x="1969325" y="111403"/>
                </a:lnTo>
                <a:cubicBezTo>
                  <a:pt x="1968607" y="114266"/>
                  <a:pt x="1968251" y="117845"/>
                  <a:pt x="1968251" y="122140"/>
                </a:cubicBezTo>
                <a:cubicBezTo>
                  <a:pt x="1968251" y="126256"/>
                  <a:pt x="1968607" y="129836"/>
                  <a:pt x="1969325" y="132878"/>
                </a:cubicBezTo>
                <a:lnTo>
                  <a:pt x="1978720" y="132878"/>
                </a:lnTo>
                <a:cubicBezTo>
                  <a:pt x="1978002" y="135741"/>
                  <a:pt x="1977647" y="139320"/>
                  <a:pt x="1977647" y="143615"/>
                </a:cubicBezTo>
                <a:cubicBezTo>
                  <a:pt x="1977647" y="147731"/>
                  <a:pt x="1978002" y="151311"/>
                  <a:pt x="1978720" y="154353"/>
                </a:cubicBezTo>
                <a:lnTo>
                  <a:pt x="2000195" y="154353"/>
                </a:lnTo>
                <a:cubicBezTo>
                  <a:pt x="2000913" y="151311"/>
                  <a:pt x="2001269" y="147731"/>
                  <a:pt x="2001269" y="143615"/>
                </a:cubicBezTo>
                <a:cubicBezTo>
                  <a:pt x="2001269" y="139320"/>
                  <a:pt x="2000913" y="135741"/>
                  <a:pt x="2000195" y="132878"/>
                </a:cubicBezTo>
                <a:lnTo>
                  <a:pt x="2009591" y="132878"/>
                </a:lnTo>
                <a:cubicBezTo>
                  <a:pt x="2010309" y="129836"/>
                  <a:pt x="2010665" y="126256"/>
                  <a:pt x="2010665" y="122140"/>
                </a:cubicBezTo>
                <a:close/>
                <a:moveTo>
                  <a:pt x="1992411" y="122140"/>
                </a:moveTo>
                <a:cubicBezTo>
                  <a:pt x="1992411" y="126256"/>
                  <a:pt x="1992766" y="129836"/>
                  <a:pt x="1993484" y="132878"/>
                </a:cubicBezTo>
                <a:lnTo>
                  <a:pt x="1985431" y="132878"/>
                </a:lnTo>
                <a:cubicBezTo>
                  <a:pt x="1986149" y="129836"/>
                  <a:pt x="1986505" y="126256"/>
                  <a:pt x="1986505" y="122140"/>
                </a:cubicBezTo>
                <a:cubicBezTo>
                  <a:pt x="1986505" y="117845"/>
                  <a:pt x="1986149" y="114266"/>
                  <a:pt x="1985431" y="111403"/>
                </a:cubicBezTo>
                <a:lnTo>
                  <a:pt x="1993484" y="111403"/>
                </a:lnTo>
                <a:cubicBezTo>
                  <a:pt x="1992766" y="114266"/>
                  <a:pt x="1992411" y="117845"/>
                  <a:pt x="1992411" y="122140"/>
                </a:cubicBezTo>
                <a:close/>
              </a:path>
            </a:pathLst>
          </a:custGeom>
          <a:gradFill>
            <a:gsLst>
              <a:gs pos="0">
                <a:srgbClr val="CAAEEB"/>
              </a:gs>
              <a:gs pos="50000">
                <a:srgbClr val="CAAEEB">
                  <a:alpha val="49804"/>
                </a:srgbClr>
              </a:gs>
              <a:gs pos="100000">
                <a:srgbClr val="CAAEEB">
                  <a:alpha val="0"/>
                </a:srgbClr>
              </a:gs>
            </a:gsLst>
            <a:lin ang="10800000" scaled="1"/>
          </a:gradFill>
          <a:ln w="6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506" name="Title 1">
            <a:extLst>
              <a:ext uri="{FF2B5EF4-FFF2-40B4-BE49-F238E27FC236}">
                <a16:creationId xmlns:a16="http://schemas.microsoft.com/office/drawing/2014/main" id="{31AB1955-0D6E-6EBE-20C7-4DED62A68A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7538" y="1025906"/>
            <a:ext cx="6158718" cy="923330"/>
          </a:xfrm>
        </p:spPr>
        <p:txBody>
          <a:bodyPr vert="horz" wrap="square" lIns="91440" tIns="45720" rIns="91440" bIns="45720" rtlCol="0" anchor="t">
            <a:normAutofit/>
          </a:bodyPr>
          <a:lstStyle>
            <a:lvl1pPr>
              <a:defRPr lang="en-GB" sz="6000" b="1" i="1" spc="-150" dirty="0">
                <a:solidFill>
                  <a:srgbClr val="CFB2EC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marL="0" lvl="0"/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6206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1">
    <p:bg>
      <p:bgPr>
        <a:solidFill>
          <a:srgbClr val="77B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E7F39-1BD3-3300-695E-AB71BCB0F4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687" y="999893"/>
            <a:ext cx="6111122" cy="923330"/>
          </a:xfrm>
        </p:spPr>
        <p:txBody>
          <a:bodyPr wrap="square" anchor="t">
            <a:spAutoFit/>
          </a:bodyPr>
          <a:lstStyle>
            <a:lvl1pPr>
              <a:defRPr lang="en-GB" sz="6000" b="1" i="1" kern="1200" spc="-15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marL="0"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GB" dirty="0"/>
              <a:t>TITLE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10C3F02-7047-0DBD-C227-A1334110BDC2}"/>
              </a:ext>
            </a:extLst>
          </p:cNvPr>
          <p:cNvSpPr/>
          <p:nvPr/>
        </p:nvSpPr>
        <p:spPr>
          <a:xfrm>
            <a:off x="3900335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F87E367-8F86-8163-6C59-11E5442D319A}"/>
              </a:ext>
            </a:extLst>
          </p:cNvPr>
          <p:cNvSpPr/>
          <p:nvPr/>
        </p:nvSpPr>
        <p:spPr>
          <a:xfrm rot="8100000" flipV="1">
            <a:off x="3867495" y="487176"/>
            <a:ext cx="162575" cy="6385"/>
          </a:xfrm>
          <a:custGeom>
            <a:avLst/>
            <a:gdLst>
              <a:gd name="connsiteX0" fmla="*/ 606 w 162575"/>
              <a:gd name="connsiteY0" fmla="*/ 77 h 6385"/>
              <a:gd name="connsiteX1" fmla="*/ 163181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06" y="77"/>
                </a:moveTo>
                <a:lnTo>
                  <a:pt x="163181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FF01DB3-88FB-96C9-244E-BBB0B22991C2}"/>
              </a:ext>
            </a:extLst>
          </p:cNvPr>
          <p:cNvSpPr/>
          <p:nvPr/>
        </p:nvSpPr>
        <p:spPr>
          <a:xfrm>
            <a:off x="8166596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0E16A3D-533E-ACEA-FF7F-F5CCD548D7DE}"/>
              </a:ext>
            </a:extLst>
          </p:cNvPr>
          <p:cNvSpPr/>
          <p:nvPr/>
        </p:nvSpPr>
        <p:spPr>
          <a:xfrm rot="8100000" flipV="1">
            <a:off x="8133737" y="487176"/>
            <a:ext cx="162575" cy="6385"/>
          </a:xfrm>
          <a:custGeom>
            <a:avLst/>
            <a:gdLst>
              <a:gd name="connsiteX0" fmla="*/ 1274 w 162575"/>
              <a:gd name="connsiteY0" fmla="*/ 77 h 6385"/>
              <a:gd name="connsiteX1" fmla="*/ 163849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274" y="77"/>
                </a:moveTo>
                <a:lnTo>
                  <a:pt x="163849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4453257-2725-DBE4-36B0-9A122E2D59DB}"/>
              </a:ext>
            </a:extLst>
          </p:cNvPr>
          <p:cNvSpPr/>
          <p:nvPr/>
        </p:nvSpPr>
        <p:spPr>
          <a:xfrm>
            <a:off x="4059999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CC59235-D692-AD92-F168-F0F62D9C2288}"/>
              </a:ext>
            </a:extLst>
          </p:cNvPr>
          <p:cNvSpPr/>
          <p:nvPr/>
        </p:nvSpPr>
        <p:spPr>
          <a:xfrm rot="8100000" flipV="1">
            <a:off x="4027160" y="487176"/>
            <a:ext cx="162575" cy="6385"/>
          </a:xfrm>
          <a:custGeom>
            <a:avLst/>
            <a:gdLst>
              <a:gd name="connsiteX0" fmla="*/ 631 w 162575"/>
              <a:gd name="connsiteY0" fmla="*/ 77 h 6385"/>
              <a:gd name="connsiteX1" fmla="*/ 163206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31" y="77"/>
                </a:moveTo>
                <a:lnTo>
                  <a:pt x="163206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7062765-86A3-0FF4-391B-A5A6E93872D1}"/>
              </a:ext>
            </a:extLst>
          </p:cNvPr>
          <p:cNvSpPr/>
          <p:nvPr/>
        </p:nvSpPr>
        <p:spPr>
          <a:xfrm>
            <a:off x="8326261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61F6A63-765C-0D5C-4263-953B1D487887}"/>
              </a:ext>
            </a:extLst>
          </p:cNvPr>
          <p:cNvSpPr/>
          <p:nvPr/>
        </p:nvSpPr>
        <p:spPr>
          <a:xfrm rot="8100000" flipV="1">
            <a:off x="8293402" y="487176"/>
            <a:ext cx="162575" cy="6385"/>
          </a:xfrm>
          <a:custGeom>
            <a:avLst/>
            <a:gdLst>
              <a:gd name="connsiteX0" fmla="*/ 1299 w 162575"/>
              <a:gd name="connsiteY0" fmla="*/ 77 h 6385"/>
              <a:gd name="connsiteX1" fmla="*/ 163874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299" y="77"/>
                </a:moveTo>
                <a:lnTo>
                  <a:pt x="163874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295E015E-EA74-B25D-4071-3E9DF88D2D6E}"/>
              </a:ext>
            </a:extLst>
          </p:cNvPr>
          <p:cNvSpPr/>
          <p:nvPr/>
        </p:nvSpPr>
        <p:spPr>
          <a:xfrm>
            <a:off x="4219664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5BA8737-9FFB-0A3F-294D-5A6B73B94D04}"/>
              </a:ext>
            </a:extLst>
          </p:cNvPr>
          <p:cNvSpPr/>
          <p:nvPr/>
        </p:nvSpPr>
        <p:spPr>
          <a:xfrm rot="8100000" flipV="1">
            <a:off x="4186824" y="487176"/>
            <a:ext cx="162575" cy="6385"/>
          </a:xfrm>
          <a:custGeom>
            <a:avLst/>
            <a:gdLst>
              <a:gd name="connsiteX0" fmla="*/ 656 w 162575"/>
              <a:gd name="connsiteY0" fmla="*/ 77 h 6385"/>
              <a:gd name="connsiteX1" fmla="*/ 163231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56" y="77"/>
                </a:moveTo>
                <a:lnTo>
                  <a:pt x="163231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6E93E05-455B-1965-8615-543A10819B1A}"/>
              </a:ext>
            </a:extLst>
          </p:cNvPr>
          <p:cNvSpPr/>
          <p:nvPr/>
        </p:nvSpPr>
        <p:spPr>
          <a:xfrm>
            <a:off x="8485925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1C29BBE-E8AF-E115-BFCE-42085ABD2371}"/>
              </a:ext>
            </a:extLst>
          </p:cNvPr>
          <p:cNvSpPr/>
          <p:nvPr/>
        </p:nvSpPr>
        <p:spPr>
          <a:xfrm rot="8100000" flipV="1">
            <a:off x="8453066" y="487176"/>
            <a:ext cx="162575" cy="6385"/>
          </a:xfrm>
          <a:custGeom>
            <a:avLst/>
            <a:gdLst>
              <a:gd name="connsiteX0" fmla="*/ 1324 w 162575"/>
              <a:gd name="connsiteY0" fmla="*/ 77 h 6385"/>
              <a:gd name="connsiteX1" fmla="*/ 163899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24" y="77"/>
                </a:moveTo>
                <a:lnTo>
                  <a:pt x="163899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CC591F3-A834-45AC-2902-33111FAF8705}"/>
              </a:ext>
            </a:extLst>
          </p:cNvPr>
          <p:cNvSpPr/>
          <p:nvPr/>
        </p:nvSpPr>
        <p:spPr>
          <a:xfrm>
            <a:off x="4379329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E8E2E00C-7D42-79C5-0686-05EC8F410932}"/>
              </a:ext>
            </a:extLst>
          </p:cNvPr>
          <p:cNvSpPr/>
          <p:nvPr/>
        </p:nvSpPr>
        <p:spPr>
          <a:xfrm rot="8100000" flipV="1">
            <a:off x="4346489" y="487176"/>
            <a:ext cx="162575" cy="6385"/>
          </a:xfrm>
          <a:custGeom>
            <a:avLst/>
            <a:gdLst>
              <a:gd name="connsiteX0" fmla="*/ 681 w 162575"/>
              <a:gd name="connsiteY0" fmla="*/ 77 h 6385"/>
              <a:gd name="connsiteX1" fmla="*/ 163256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81" y="77"/>
                </a:moveTo>
                <a:lnTo>
                  <a:pt x="163256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00C894B-9152-0781-5199-843B4A436F78}"/>
              </a:ext>
            </a:extLst>
          </p:cNvPr>
          <p:cNvSpPr/>
          <p:nvPr/>
        </p:nvSpPr>
        <p:spPr>
          <a:xfrm>
            <a:off x="4538994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D338023-99DF-9035-B98E-8007BE27231B}"/>
              </a:ext>
            </a:extLst>
          </p:cNvPr>
          <p:cNvSpPr/>
          <p:nvPr/>
        </p:nvSpPr>
        <p:spPr>
          <a:xfrm rot="8100000" flipV="1">
            <a:off x="4506154" y="487176"/>
            <a:ext cx="162575" cy="6385"/>
          </a:xfrm>
          <a:custGeom>
            <a:avLst/>
            <a:gdLst>
              <a:gd name="connsiteX0" fmla="*/ 706 w 162575"/>
              <a:gd name="connsiteY0" fmla="*/ 77 h 6385"/>
              <a:gd name="connsiteX1" fmla="*/ 163281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06" y="77"/>
                </a:moveTo>
                <a:lnTo>
                  <a:pt x="163281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32ECCEC0-F308-4921-064A-A7C287113DAE}"/>
              </a:ext>
            </a:extLst>
          </p:cNvPr>
          <p:cNvSpPr/>
          <p:nvPr/>
        </p:nvSpPr>
        <p:spPr>
          <a:xfrm>
            <a:off x="938828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EFF16BAC-9B8B-88BD-3208-0CB9619BB8E4}"/>
              </a:ext>
            </a:extLst>
          </p:cNvPr>
          <p:cNvSpPr/>
          <p:nvPr/>
        </p:nvSpPr>
        <p:spPr>
          <a:xfrm>
            <a:off x="1935136" y="-19156"/>
            <a:ext cx="510927" cy="555548"/>
          </a:xfrm>
          <a:custGeom>
            <a:avLst/>
            <a:gdLst>
              <a:gd name="connsiteX0" fmla="*/ 353977 w 510927"/>
              <a:gd name="connsiteY0" fmla="*/ 0 h 555548"/>
              <a:gd name="connsiteX1" fmla="*/ 510927 w 510927"/>
              <a:gd name="connsiteY1" fmla="*/ 0 h 555548"/>
              <a:gd name="connsiteX2" fmla="*/ 160291 w 510927"/>
              <a:gd name="connsiteY2" fmla="*/ 555549 h 555548"/>
              <a:gd name="connsiteX3" fmla="*/ 0 w 510927"/>
              <a:gd name="connsiteY3" fmla="*/ 555549 h 555548"/>
              <a:gd name="connsiteX4" fmla="*/ 353977 w 510927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927" h="555548">
                <a:moveTo>
                  <a:pt x="353977" y="0"/>
                </a:moveTo>
                <a:lnTo>
                  <a:pt x="510927" y="0"/>
                </a:lnTo>
                <a:lnTo>
                  <a:pt x="160291" y="555549"/>
                </a:lnTo>
                <a:lnTo>
                  <a:pt x="0" y="555549"/>
                </a:lnTo>
                <a:lnTo>
                  <a:pt x="353977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AAA8BF23-92A1-263D-C127-1B0A11B9A4CE}"/>
              </a:ext>
            </a:extLst>
          </p:cNvPr>
          <p:cNvSpPr/>
          <p:nvPr/>
        </p:nvSpPr>
        <p:spPr>
          <a:xfrm>
            <a:off x="7861892" y="-19156"/>
            <a:ext cx="510927" cy="555548"/>
          </a:xfrm>
          <a:custGeom>
            <a:avLst/>
            <a:gdLst>
              <a:gd name="connsiteX0" fmla="*/ 353945 w 510927"/>
              <a:gd name="connsiteY0" fmla="*/ 0 h 555548"/>
              <a:gd name="connsiteX1" fmla="*/ 510927 w 510927"/>
              <a:gd name="connsiteY1" fmla="*/ 0 h 555548"/>
              <a:gd name="connsiteX2" fmla="*/ 160303 w 510927"/>
              <a:gd name="connsiteY2" fmla="*/ 555549 h 555548"/>
              <a:gd name="connsiteX3" fmla="*/ 0 w 510927"/>
              <a:gd name="connsiteY3" fmla="*/ 555549 h 555548"/>
              <a:gd name="connsiteX4" fmla="*/ 353945 w 510927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927" h="555548">
                <a:moveTo>
                  <a:pt x="353945" y="0"/>
                </a:moveTo>
                <a:lnTo>
                  <a:pt x="510927" y="0"/>
                </a:lnTo>
                <a:lnTo>
                  <a:pt x="160303" y="555549"/>
                </a:lnTo>
                <a:lnTo>
                  <a:pt x="0" y="555549"/>
                </a:lnTo>
                <a:lnTo>
                  <a:pt x="353945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0D678EE-F8EB-506C-374B-A93715CEE9A9}"/>
              </a:ext>
            </a:extLst>
          </p:cNvPr>
          <p:cNvSpPr/>
          <p:nvPr/>
        </p:nvSpPr>
        <p:spPr>
          <a:xfrm>
            <a:off x="2937831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A4EC8A38-4E28-F2B1-A06B-96C335756F3A}"/>
              </a:ext>
            </a:extLst>
          </p:cNvPr>
          <p:cNvSpPr/>
          <p:nvPr/>
        </p:nvSpPr>
        <p:spPr>
          <a:xfrm>
            <a:off x="3619382" y="-9578"/>
            <a:ext cx="469937" cy="536391"/>
          </a:xfrm>
          <a:custGeom>
            <a:avLst/>
            <a:gdLst>
              <a:gd name="connsiteX0" fmla="*/ 0 w 469937"/>
              <a:gd name="connsiteY0" fmla="*/ 536392 h 536391"/>
              <a:gd name="connsiteX1" fmla="*/ 337499 w 469937"/>
              <a:gd name="connsiteY1" fmla="*/ 0 h 536391"/>
              <a:gd name="connsiteX2" fmla="*/ 469938 w 469937"/>
              <a:gd name="connsiteY2" fmla="*/ 0 h 536391"/>
              <a:gd name="connsiteX3" fmla="*/ 135626 w 469937"/>
              <a:gd name="connsiteY3" fmla="*/ 536392 h 536391"/>
              <a:gd name="connsiteX4" fmla="*/ 0 w 469937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37" h="536391">
                <a:moveTo>
                  <a:pt x="0" y="536392"/>
                </a:moveTo>
                <a:lnTo>
                  <a:pt x="337499" y="0"/>
                </a:lnTo>
                <a:lnTo>
                  <a:pt x="469938" y="0"/>
                </a:lnTo>
                <a:lnTo>
                  <a:pt x="135626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DF63FF06-4250-CB54-747C-DEBEFD717EE5}"/>
              </a:ext>
            </a:extLst>
          </p:cNvPr>
          <p:cNvSpPr/>
          <p:nvPr/>
        </p:nvSpPr>
        <p:spPr>
          <a:xfrm>
            <a:off x="9693054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D1BD8238-EB78-E5F2-85A5-CD9BFB1C09A4}"/>
              </a:ext>
            </a:extLst>
          </p:cNvPr>
          <p:cNvSpPr/>
          <p:nvPr/>
        </p:nvSpPr>
        <p:spPr>
          <a:xfrm>
            <a:off x="10363646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534AEC6-9699-6EB7-083B-74459AC5D9E5}"/>
              </a:ext>
            </a:extLst>
          </p:cNvPr>
          <p:cNvSpPr/>
          <p:nvPr/>
        </p:nvSpPr>
        <p:spPr>
          <a:xfrm>
            <a:off x="11034238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14B85D36-C3FA-80C8-4624-D8CEB389B8ED}"/>
              </a:ext>
            </a:extLst>
          </p:cNvPr>
          <p:cNvSpPr/>
          <p:nvPr/>
        </p:nvSpPr>
        <p:spPr>
          <a:xfrm>
            <a:off x="11704830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E3D47B76-B697-9859-D9A1-8C0758CDAC0C}"/>
              </a:ext>
            </a:extLst>
          </p:cNvPr>
          <p:cNvSpPr/>
          <p:nvPr/>
        </p:nvSpPr>
        <p:spPr>
          <a:xfrm>
            <a:off x="606726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99A1E12E-B6B9-1B8E-3C23-593A15A6248F}"/>
              </a:ext>
            </a:extLst>
          </p:cNvPr>
          <p:cNvSpPr/>
          <p:nvPr/>
        </p:nvSpPr>
        <p:spPr>
          <a:xfrm>
            <a:off x="1603034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23C02AF2-401C-5FF3-B977-4DE081A5A8C0}"/>
              </a:ext>
            </a:extLst>
          </p:cNvPr>
          <p:cNvSpPr/>
          <p:nvPr/>
        </p:nvSpPr>
        <p:spPr>
          <a:xfrm>
            <a:off x="7529789" y="-19156"/>
            <a:ext cx="504540" cy="555548"/>
          </a:xfrm>
          <a:custGeom>
            <a:avLst/>
            <a:gdLst>
              <a:gd name="connsiteX0" fmla="*/ 349538 w 504540"/>
              <a:gd name="connsiteY0" fmla="*/ 0 h 555548"/>
              <a:gd name="connsiteX1" fmla="*/ 504541 w 504540"/>
              <a:gd name="connsiteY1" fmla="*/ 0 h 555548"/>
              <a:gd name="connsiteX2" fmla="*/ 158260 w 504540"/>
              <a:gd name="connsiteY2" fmla="*/ 555549 h 555548"/>
              <a:gd name="connsiteX3" fmla="*/ 0 w 504540"/>
              <a:gd name="connsiteY3" fmla="*/ 555549 h 555548"/>
              <a:gd name="connsiteX4" fmla="*/ 349538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38" y="0"/>
                </a:moveTo>
                <a:lnTo>
                  <a:pt x="504541" y="0"/>
                </a:lnTo>
                <a:lnTo>
                  <a:pt x="158260" y="555549"/>
                </a:lnTo>
                <a:lnTo>
                  <a:pt x="0" y="555549"/>
                </a:lnTo>
                <a:lnTo>
                  <a:pt x="349538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D671C5F-CCE8-2E61-5A48-CD998651A101}"/>
              </a:ext>
            </a:extLst>
          </p:cNvPr>
          <p:cNvSpPr/>
          <p:nvPr/>
        </p:nvSpPr>
        <p:spPr>
          <a:xfrm>
            <a:off x="2605728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F1362EBE-85C2-0721-5C51-FFF33F8F974A}"/>
              </a:ext>
            </a:extLst>
          </p:cNvPr>
          <p:cNvSpPr/>
          <p:nvPr/>
        </p:nvSpPr>
        <p:spPr>
          <a:xfrm>
            <a:off x="3287279" y="-9578"/>
            <a:ext cx="469937" cy="536391"/>
          </a:xfrm>
          <a:custGeom>
            <a:avLst/>
            <a:gdLst>
              <a:gd name="connsiteX0" fmla="*/ 0 w 469937"/>
              <a:gd name="connsiteY0" fmla="*/ 536392 h 536391"/>
              <a:gd name="connsiteX1" fmla="*/ 337499 w 469937"/>
              <a:gd name="connsiteY1" fmla="*/ 0 h 536391"/>
              <a:gd name="connsiteX2" fmla="*/ 469938 w 469937"/>
              <a:gd name="connsiteY2" fmla="*/ 0 h 536391"/>
              <a:gd name="connsiteX3" fmla="*/ 135626 w 469937"/>
              <a:gd name="connsiteY3" fmla="*/ 536392 h 536391"/>
              <a:gd name="connsiteX4" fmla="*/ 0 w 469937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37" h="536391">
                <a:moveTo>
                  <a:pt x="0" y="536392"/>
                </a:moveTo>
                <a:lnTo>
                  <a:pt x="337499" y="0"/>
                </a:lnTo>
                <a:lnTo>
                  <a:pt x="469938" y="0"/>
                </a:lnTo>
                <a:lnTo>
                  <a:pt x="135626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D3FBEF7F-F1B8-E8C2-37FE-A1E183C37865}"/>
              </a:ext>
            </a:extLst>
          </p:cNvPr>
          <p:cNvSpPr/>
          <p:nvPr/>
        </p:nvSpPr>
        <p:spPr>
          <a:xfrm>
            <a:off x="9360952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2EB75E82-A3A2-C534-EBB2-79408D73AC0F}"/>
              </a:ext>
            </a:extLst>
          </p:cNvPr>
          <p:cNvSpPr/>
          <p:nvPr/>
        </p:nvSpPr>
        <p:spPr>
          <a:xfrm>
            <a:off x="10031544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F8C0EB31-AC3C-11B4-C9E7-E54F95567F57}"/>
              </a:ext>
            </a:extLst>
          </p:cNvPr>
          <p:cNvSpPr/>
          <p:nvPr/>
        </p:nvSpPr>
        <p:spPr>
          <a:xfrm>
            <a:off x="10702136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3B6E9730-02D9-8826-236B-0E1ADB13CD6A}"/>
              </a:ext>
            </a:extLst>
          </p:cNvPr>
          <p:cNvSpPr/>
          <p:nvPr/>
        </p:nvSpPr>
        <p:spPr>
          <a:xfrm>
            <a:off x="11372728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4D10A60-6F7E-BEC3-38D5-B1093595174E}"/>
              </a:ext>
            </a:extLst>
          </p:cNvPr>
          <p:cNvSpPr/>
          <p:nvPr/>
        </p:nvSpPr>
        <p:spPr>
          <a:xfrm>
            <a:off x="274623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7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7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69A2620C-F402-9228-7356-DBCCF95CBF46}"/>
              </a:ext>
            </a:extLst>
          </p:cNvPr>
          <p:cNvSpPr/>
          <p:nvPr/>
        </p:nvSpPr>
        <p:spPr>
          <a:xfrm>
            <a:off x="-57479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7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7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C356C04-A588-4CC7-E093-1709E3C0ABCC}"/>
              </a:ext>
            </a:extLst>
          </p:cNvPr>
          <p:cNvSpPr/>
          <p:nvPr/>
        </p:nvSpPr>
        <p:spPr>
          <a:xfrm>
            <a:off x="1270931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BE0F2DBF-1CDC-7F2C-9BC5-3252189A8AD8}"/>
              </a:ext>
            </a:extLst>
          </p:cNvPr>
          <p:cNvSpPr/>
          <p:nvPr/>
        </p:nvSpPr>
        <p:spPr>
          <a:xfrm>
            <a:off x="2273625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5CD51D75-602A-3BA3-699A-8A205E979F59}"/>
              </a:ext>
            </a:extLst>
          </p:cNvPr>
          <p:cNvSpPr/>
          <p:nvPr/>
        </p:nvSpPr>
        <p:spPr>
          <a:xfrm>
            <a:off x="5583789" y="241059"/>
            <a:ext cx="166051" cy="287352"/>
          </a:xfrm>
          <a:custGeom>
            <a:avLst/>
            <a:gdLst>
              <a:gd name="connsiteX0" fmla="*/ 166051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1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9B2D960-AFC0-7FC9-8481-04E9A43505DC}"/>
              </a:ext>
            </a:extLst>
          </p:cNvPr>
          <p:cNvSpPr/>
          <p:nvPr/>
        </p:nvSpPr>
        <p:spPr>
          <a:xfrm>
            <a:off x="6177741" y="241059"/>
            <a:ext cx="166051" cy="287352"/>
          </a:xfrm>
          <a:custGeom>
            <a:avLst/>
            <a:gdLst>
              <a:gd name="connsiteX0" fmla="*/ 166051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1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612073F7-8A0E-3AF4-F1E5-43665467BEE3}"/>
              </a:ext>
            </a:extLst>
          </p:cNvPr>
          <p:cNvSpPr/>
          <p:nvPr/>
        </p:nvSpPr>
        <p:spPr>
          <a:xfrm>
            <a:off x="6529010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D08DC2A9-0820-1CF4-A125-EC4314E5C7AE}"/>
              </a:ext>
            </a:extLst>
          </p:cNvPr>
          <p:cNvSpPr/>
          <p:nvPr/>
        </p:nvSpPr>
        <p:spPr>
          <a:xfrm>
            <a:off x="6880273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863CA34E-05EC-D22D-4773-902B6383B515}"/>
              </a:ext>
            </a:extLst>
          </p:cNvPr>
          <p:cNvSpPr/>
          <p:nvPr/>
        </p:nvSpPr>
        <p:spPr>
          <a:xfrm>
            <a:off x="7231535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9D57E930-0EE4-80E8-9E60-D0A107DCF345}"/>
              </a:ext>
            </a:extLst>
          </p:cNvPr>
          <p:cNvSpPr/>
          <p:nvPr/>
        </p:nvSpPr>
        <p:spPr>
          <a:xfrm>
            <a:off x="5654041" y="241059"/>
            <a:ext cx="166051" cy="287352"/>
          </a:xfrm>
          <a:custGeom>
            <a:avLst/>
            <a:gdLst>
              <a:gd name="connsiteX0" fmla="*/ 166051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1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4CBC3BA1-9212-4B15-9211-AF7160DC48F3}"/>
              </a:ext>
            </a:extLst>
          </p:cNvPr>
          <p:cNvSpPr/>
          <p:nvPr/>
        </p:nvSpPr>
        <p:spPr>
          <a:xfrm>
            <a:off x="6247994" y="241059"/>
            <a:ext cx="166057" cy="287352"/>
          </a:xfrm>
          <a:custGeom>
            <a:avLst/>
            <a:gdLst>
              <a:gd name="connsiteX0" fmla="*/ 166058 w 166057"/>
              <a:gd name="connsiteY0" fmla="*/ 0 h 287352"/>
              <a:gd name="connsiteX1" fmla="*/ 0 w 166057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7" h="287352">
                <a:moveTo>
                  <a:pt x="166058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4DCA9ED5-0C7C-F649-8C11-CED1FB114DF7}"/>
              </a:ext>
            </a:extLst>
          </p:cNvPr>
          <p:cNvSpPr/>
          <p:nvPr/>
        </p:nvSpPr>
        <p:spPr>
          <a:xfrm>
            <a:off x="6599263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F4571DB0-D7F2-BF63-834F-C8B1435FD379}"/>
              </a:ext>
            </a:extLst>
          </p:cNvPr>
          <p:cNvSpPr/>
          <p:nvPr/>
        </p:nvSpPr>
        <p:spPr>
          <a:xfrm>
            <a:off x="6950525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853F95CA-9836-6985-AFF6-6BE0402E835F}"/>
              </a:ext>
            </a:extLst>
          </p:cNvPr>
          <p:cNvSpPr/>
          <p:nvPr/>
        </p:nvSpPr>
        <p:spPr>
          <a:xfrm>
            <a:off x="7301788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DD23424F-9F9D-913B-3EA9-43FB621E930D}"/>
              </a:ext>
            </a:extLst>
          </p:cNvPr>
          <p:cNvSpPr/>
          <p:nvPr/>
        </p:nvSpPr>
        <p:spPr>
          <a:xfrm>
            <a:off x="5724294" y="241059"/>
            <a:ext cx="166051" cy="287352"/>
          </a:xfrm>
          <a:custGeom>
            <a:avLst/>
            <a:gdLst>
              <a:gd name="connsiteX0" fmla="*/ 166051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1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8CD92ED7-6D82-E300-8F43-EE850D282633}"/>
              </a:ext>
            </a:extLst>
          </p:cNvPr>
          <p:cNvSpPr/>
          <p:nvPr/>
        </p:nvSpPr>
        <p:spPr>
          <a:xfrm>
            <a:off x="6318246" y="241059"/>
            <a:ext cx="166057" cy="287352"/>
          </a:xfrm>
          <a:custGeom>
            <a:avLst/>
            <a:gdLst>
              <a:gd name="connsiteX0" fmla="*/ 166058 w 166057"/>
              <a:gd name="connsiteY0" fmla="*/ 0 h 287352"/>
              <a:gd name="connsiteX1" fmla="*/ 0 w 166057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7" h="287352">
                <a:moveTo>
                  <a:pt x="166058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9AA8235B-F2CE-98E3-B50D-319655F2D00E}"/>
              </a:ext>
            </a:extLst>
          </p:cNvPr>
          <p:cNvSpPr/>
          <p:nvPr/>
        </p:nvSpPr>
        <p:spPr>
          <a:xfrm>
            <a:off x="6669515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E733C0FE-8C4A-2BCC-9206-CA0BCF19381C}"/>
              </a:ext>
            </a:extLst>
          </p:cNvPr>
          <p:cNvSpPr/>
          <p:nvPr/>
        </p:nvSpPr>
        <p:spPr>
          <a:xfrm>
            <a:off x="7020778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327D23A4-F35A-3458-6C34-A47B89655139}"/>
              </a:ext>
            </a:extLst>
          </p:cNvPr>
          <p:cNvSpPr/>
          <p:nvPr/>
        </p:nvSpPr>
        <p:spPr>
          <a:xfrm>
            <a:off x="7372040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6E9A110B-A536-3637-0B17-233417B988F5}"/>
              </a:ext>
            </a:extLst>
          </p:cNvPr>
          <p:cNvSpPr/>
          <p:nvPr/>
        </p:nvSpPr>
        <p:spPr>
          <a:xfrm>
            <a:off x="5794546" y="241059"/>
            <a:ext cx="166051" cy="287352"/>
          </a:xfrm>
          <a:custGeom>
            <a:avLst/>
            <a:gdLst>
              <a:gd name="connsiteX0" fmla="*/ 166051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1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27D3D3A6-130B-E5D1-E49E-74D4762DDBA0}"/>
              </a:ext>
            </a:extLst>
          </p:cNvPr>
          <p:cNvSpPr/>
          <p:nvPr/>
        </p:nvSpPr>
        <p:spPr>
          <a:xfrm>
            <a:off x="6388505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330AC100-FDBD-CFCE-2834-51E83069387B}"/>
              </a:ext>
            </a:extLst>
          </p:cNvPr>
          <p:cNvSpPr/>
          <p:nvPr/>
        </p:nvSpPr>
        <p:spPr>
          <a:xfrm>
            <a:off x="6739768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7E07138D-F45A-2989-BEC1-69230797B5EC}"/>
              </a:ext>
            </a:extLst>
          </p:cNvPr>
          <p:cNvSpPr/>
          <p:nvPr/>
        </p:nvSpPr>
        <p:spPr>
          <a:xfrm>
            <a:off x="7091030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8C2132BA-E6E9-BF2F-BE1B-2FEA161F13FD}"/>
              </a:ext>
            </a:extLst>
          </p:cNvPr>
          <p:cNvSpPr/>
          <p:nvPr/>
        </p:nvSpPr>
        <p:spPr>
          <a:xfrm>
            <a:off x="7442293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653F154B-0D20-81AD-A767-1C6CB5512D3A}"/>
              </a:ext>
            </a:extLst>
          </p:cNvPr>
          <p:cNvSpPr/>
          <p:nvPr/>
        </p:nvSpPr>
        <p:spPr>
          <a:xfrm>
            <a:off x="5864799" y="241059"/>
            <a:ext cx="166051" cy="287352"/>
          </a:xfrm>
          <a:custGeom>
            <a:avLst/>
            <a:gdLst>
              <a:gd name="connsiteX0" fmla="*/ 166051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1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BE074955-611F-2C65-5103-36ED914C26A2}"/>
              </a:ext>
            </a:extLst>
          </p:cNvPr>
          <p:cNvSpPr/>
          <p:nvPr/>
        </p:nvSpPr>
        <p:spPr>
          <a:xfrm>
            <a:off x="6458758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A36F9611-FB3B-FE11-256E-DC8F90B5405D}"/>
              </a:ext>
            </a:extLst>
          </p:cNvPr>
          <p:cNvSpPr/>
          <p:nvPr/>
        </p:nvSpPr>
        <p:spPr>
          <a:xfrm>
            <a:off x="6810020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3BE04EB9-F6A4-5AD9-F19B-50A9CF0EBD14}"/>
              </a:ext>
            </a:extLst>
          </p:cNvPr>
          <p:cNvSpPr/>
          <p:nvPr/>
        </p:nvSpPr>
        <p:spPr>
          <a:xfrm>
            <a:off x="7161283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EDE379FA-2F38-E7A5-3E8D-F7E5B5500F6C}"/>
              </a:ext>
            </a:extLst>
          </p:cNvPr>
          <p:cNvSpPr/>
          <p:nvPr/>
        </p:nvSpPr>
        <p:spPr>
          <a:xfrm>
            <a:off x="259909" y="5636379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1B45208F-3C9B-9546-9EAB-0DECE6B35CE8}"/>
              </a:ext>
            </a:extLst>
          </p:cNvPr>
          <p:cNvSpPr/>
          <p:nvPr/>
        </p:nvSpPr>
        <p:spPr>
          <a:xfrm>
            <a:off x="259909" y="4646615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D0DA1F4C-019A-AD58-3CF8-CC6CC48784CF}"/>
              </a:ext>
            </a:extLst>
          </p:cNvPr>
          <p:cNvSpPr/>
          <p:nvPr/>
        </p:nvSpPr>
        <p:spPr>
          <a:xfrm>
            <a:off x="259909" y="4061271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DC2D8F38-7C01-2C70-4B52-44CE4018AE7D}"/>
              </a:ext>
            </a:extLst>
          </p:cNvPr>
          <p:cNvSpPr/>
          <p:nvPr/>
        </p:nvSpPr>
        <p:spPr>
          <a:xfrm>
            <a:off x="259909" y="3475928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F4E4AB09-6E96-9EAD-5315-9354ED2C419A}"/>
              </a:ext>
            </a:extLst>
          </p:cNvPr>
          <p:cNvSpPr/>
          <p:nvPr/>
        </p:nvSpPr>
        <p:spPr>
          <a:xfrm>
            <a:off x="259909" y="5519311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D9727A91-F3A3-384C-DB5D-8CA936E0A517}"/>
              </a:ext>
            </a:extLst>
          </p:cNvPr>
          <p:cNvSpPr/>
          <p:nvPr/>
        </p:nvSpPr>
        <p:spPr>
          <a:xfrm>
            <a:off x="259912" y="4529548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18C5C3D0-A7B8-1BCC-0A3B-F2A3F9923FC5}"/>
              </a:ext>
            </a:extLst>
          </p:cNvPr>
          <p:cNvSpPr/>
          <p:nvPr/>
        </p:nvSpPr>
        <p:spPr>
          <a:xfrm>
            <a:off x="259912" y="3944204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CEF7CE02-0282-F3CE-9FAF-005AD1A57A8F}"/>
              </a:ext>
            </a:extLst>
          </p:cNvPr>
          <p:cNvSpPr/>
          <p:nvPr/>
        </p:nvSpPr>
        <p:spPr>
          <a:xfrm>
            <a:off x="259909" y="3358860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E88182DB-D255-2DD8-6F94-97139EA49DAC}"/>
              </a:ext>
            </a:extLst>
          </p:cNvPr>
          <p:cNvSpPr/>
          <p:nvPr/>
        </p:nvSpPr>
        <p:spPr>
          <a:xfrm>
            <a:off x="259909" y="5402244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50286785-F568-4BC9-1094-89A17E227D8F}"/>
              </a:ext>
            </a:extLst>
          </p:cNvPr>
          <p:cNvSpPr/>
          <p:nvPr/>
        </p:nvSpPr>
        <p:spPr>
          <a:xfrm>
            <a:off x="259909" y="4412474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9F09371D-05B6-204C-9EDA-78C895A4054A}"/>
              </a:ext>
            </a:extLst>
          </p:cNvPr>
          <p:cNvSpPr/>
          <p:nvPr/>
        </p:nvSpPr>
        <p:spPr>
          <a:xfrm>
            <a:off x="259909" y="3827136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18057163-42C2-9C3B-F7CB-B1E6F137334F}"/>
              </a:ext>
            </a:extLst>
          </p:cNvPr>
          <p:cNvSpPr/>
          <p:nvPr/>
        </p:nvSpPr>
        <p:spPr>
          <a:xfrm>
            <a:off x="259909" y="5285177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7FBAE220-CA33-E9B6-32FC-E6652646DFF9}"/>
              </a:ext>
            </a:extLst>
          </p:cNvPr>
          <p:cNvSpPr/>
          <p:nvPr/>
        </p:nvSpPr>
        <p:spPr>
          <a:xfrm>
            <a:off x="259912" y="4295413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D6476101-F095-9274-864A-F66758766BF0}"/>
              </a:ext>
            </a:extLst>
          </p:cNvPr>
          <p:cNvSpPr/>
          <p:nvPr/>
        </p:nvSpPr>
        <p:spPr>
          <a:xfrm>
            <a:off x="259909" y="3710069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3DDF4F0F-AD03-7224-4244-E78E78C3796A}"/>
              </a:ext>
            </a:extLst>
          </p:cNvPr>
          <p:cNvSpPr/>
          <p:nvPr/>
        </p:nvSpPr>
        <p:spPr>
          <a:xfrm>
            <a:off x="259909" y="5168109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733BB91A-52B7-4B55-2B46-AC28146AC5A3}"/>
              </a:ext>
            </a:extLst>
          </p:cNvPr>
          <p:cNvSpPr/>
          <p:nvPr/>
        </p:nvSpPr>
        <p:spPr>
          <a:xfrm>
            <a:off x="259912" y="4178339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F4CE23E7-0050-0B8B-DC81-66A9224B4A1C}"/>
              </a:ext>
            </a:extLst>
          </p:cNvPr>
          <p:cNvSpPr/>
          <p:nvPr/>
        </p:nvSpPr>
        <p:spPr>
          <a:xfrm>
            <a:off x="259912" y="3592995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EB688940-3F48-D442-143B-03AF44423B91}"/>
              </a:ext>
            </a:extLst>
          </p:cNvPr>
          <p:cNvSpPr/>
          <p:nvPr/>
        </p:nvSpPr>
        <p:spPr>
          <a:xfrm>
            <a:off x="4015293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0DB1A1A7-2BD6-7F13-B2A8-2B82BA236601}"/>
              </a:ext>
            </a:extLst>
          </p:cNvPr>
          <p:cNvSpPr/>
          <p:nvPr/>
        </p:nvSpPr>
        <p:spPr>
          <a:xfrm rot="8100000" flipV="1">
            <a:off x="3982453" y="295608"/>
            <a:ext cx="162575" cy="6385"/>
          </a:xfrm>
          <a:custGeom>
            <a:avLst/>
            <a:gdLst>
              <a:gd name="connsiteX0" fmla="*/ 624 w 162575"/>
              <a:gd name="connsiteY0" fmla="*/ 47 h 6385"/>
              <a:gd name="connsiteX1" fmla="*/ 163199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24" y="47"/>
                </a:moveTo>
                <a:lnTo>
                  <a:pt x="163199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452DF108-4B3D-76F2-0E8A-4FBEF4706759}"/>
              </a:ext>
            </a:extLst>
          </p:cNvPr>
          <p:cNvSpPr/>
          <p:nvPr/>
        </p:nvSpPr>
        <p:spPr>
          <a:xfrm>
            <a:off x="8281554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80056C73-B3AA-EDCC-7EDF-4050C6F03E0A}"/>
              </a:ext>
            </a:extLst>
          </p:cNvPr>
          <p:cNvSpPr/>
          <p:nvPr/>
        </p:nvSpPr>
        <p:spPr>
          <a:xfrm rot="8100000" flipV="1">
            <a:off x="8248695" y="295608"/>
            <a:ext cx="162575" cy="6385"/>
          </a:xfrm>
          <a:custGeom>
            <a:avLst/>
            <a:gdLst>
              <a:gd name="connsiteX0" fmla="*/ 1292 w 162575"/>
              <a:gd name="connsiteY0" fmla="*/ 47 h 6385"/>
              <a:gd name="connsiteX1" fmla="*/ 163867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292" y="47"/>
                </a:moveTo>
                <a:lnTo>
                  <a:pt x="163867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658DE6D8-9862-47F2-AB76-46ACEEB590B5}"/>
              </a:ext>
            </a:extLst>
          </p:cNvPr>
          <p:cNvSpPr/>
          <p:nvPr/>
        </p:nvSpPr>
        <p:spPr>
          <a:xfrm>
            <a:off x="4130252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D05E48CE-59C1-D1E2-A216-CB63AA0309DF}"/>
              </a:ext>
            </a:extLst>
          </p:cNvPr>
          <p:cNvSpPr/>
          <p:nvPr/>
        </p:nvSpPr>
        <p:spPr>
          <a:xfrm rot="8100000" flipV="1">
            <a:off x="4097412" y="123196"/>
            <a:ext cx="162575" cy="6385"/>
          </a:xfrm>
          <a:custGeom>
            <a:avLst/>
            <a:gdLst>
              <a:gd name="connsiteX0" fmla="*/ 642 w 162575"/>
              <a:gd name="connsiteY0" fmla="*/ 20 h 6385"/>
              <a:gd name="connsiteX1" fmla="*/ 163217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42" y="20"/>
                </a:moveTo>
                <a:lnTo>
                  <a:pt x="163217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722873F4-E5CC-1814-785C-1C8CCF481785}"/>
              </a:ext>
            </a:extLst>
          </p:cNvPr>
          <p:cNvSpPr/>
          <p:nvPr/>
        </p:nvSpPr>
        <p:spPr>
          <a:xfrm>
            <a:off x="8396513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083F5D44-1684-9069-A1B0-C50BBC8C7FA2}"/>
              </a:ext>
            </a:extLst>
          </p:cNvPr>
          <p:cNvSpPr/>
          <p:nvPr/>
        </p:nvSpPr>
        <p:spPr>
          <a:xfrm rot="8100000" flipV="1">
            <a:off x="8363654" y="123196"/>
            <a:ext cx="162575" cy="6385"/>
          </a:xfrm>
          <a:custGeom>
            <a:avLst/>
            <a:gdLst>
              <a:gd name="connsiteX0" fmla="*/ 1310 w 162575"/>
              <a:gd name="connsiteY0" fmla="*/ 20 h 6385"/>
              <a:gd name="connsiteX1" fmla="*/ 163885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10" y="20"/>
                </a:moveTo>
                <a:lnTo>
                  <a:pt x="163885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06EDD7ED-8B43-2E02-599F-BA845EF4BB58}"/>
              </a:ext>
            </a:extLst>
          </p:cNvPr>
          <p:cNvSpPr/>
          <p:nvPr/>
        </p:nvSpPr>
        <p:spPr>
          <a:xfrm>
            <a:off x="4174958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AC2058C3-6F78-6229-972C-71B043D76753}"/>
              </a:ext>
            </a:extLst>
          </p:cNvPr>
          <p:cNvSpPr/>
          <p:nvPr/>
        </p:nvSpPr>
        <p:spPr>
          <a:xfrm rot="8100000" flipV="1">
            <a:off x="4142118" y="295608"/>
            <a:ext cx="162575" cy="6385"/>
          </a:xfrm>
          <a:custGeom>
            <a:avLst/>
            <a:gdLst>
              <a:gd name="connsiteX0" fmla="*/ 649 w 162575"/>
              <a:gd name="connsiteY0" fmla="*/ 47 h 6385"/>
              <a:gd name="connsiteX1" fmla="*/ 163224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49" y="47"/>
                </a:moveTo>
                <a:lnTo>
                  <a:pt x="163224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352F7116-0432-0109-E119-80EF9D77EC75}"/>
              </a:ext>
            </a:extLst>
          </p:cNvPr>
          <p:cNvSpPr/>
          <p:nvPr/>
        </p:nvSpPr>
        <p:spPr>
          <a:xfrm>
            <a:off x="8441219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9DD84EFB-DF69-8022-69C3-0BFA4A043670}"/>
              </a:ext>
            </a:extLst>
          </p:cNvPr>
          <p:cNvSpPr/>
          <p:nvPr/>
        </p:nvSpPr>
        <p:spPr>
          <a:xfrm rot="8100000" flipV="1">
            <a:off x="8408360" y="295608"/>
            <a:ext cx="162575" cy="6385"/>
          </a:xfrm>
          <a:custGeom>
            <a:avLst/>
            <a:gdLst>
              <a:gd name="connsiteX0" fmla="*/ 1317 w 162575"/>
              <a:gd name="connsiteY0" fmla="*/ 47 h 6385"/>
              <a:gd name="connsiteX1" fmla="*/ 163892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17" y="47"/>
                </a:moveTo>
                <a:lnTo>
                  <a:pt x="163892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25EEEE37-3054-305C-4D8D-9CC8857ECB72}"/>
              </a:ext>
            </a:extLst>
          </p:cNvPr>
          <p:cNvSpPr/>
          <p:nvPr/>
        </p:nvSpPr>
        <p:spPr>
          <a:xfrm>
            <a:off x="4289917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7F994045-2F76-FCB9-FF88-3957351D8C9A}"/>
              </a:ext>
            </a:extLst>
          </p:cNvPr>
          <p:cNvSpPr/>
          <p:nvPr/>
        </p:nvSpPr>
        <p:spPr>
          <a:xfrm rot="8100000" flipV="1">
            <a:off x="4257077" y="123196"/>
            <a:ext cx="162575" cy="6385"/>
          </a:xfrm>
          <a:custGeom>
            <a:avLst/>
            <a:gdLst>
              <a:gd name="connsiteX0" fmla="*/ 667 w 162575"/>
              <a:gd name="connsiteY0" fmla="*/ 20 h 6385"/>
              <a:gd name="connsiteX1" fmla="*/ 163242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67" y="20"/>
                </a:moveTo>
                <a:lnTo>
                  <a:pt x="163242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17B89875-231D-009F-B2BE-5D2D745053B6}"/>
              </a:ext>
            </a:extLst>
          </p:cNvPr>
          <p:cNvSpPr/>
          <p:nvPr/>
        </p:nvSpPr>
        <p:spPr>
          <a:xfrm>
            <a:off x="8556178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D2F78F39-840B-1F75-D2C4-1218A2BB9F0C}"/>
              </a:ext>
            </a:extLst>
          </p:cNvPr>
          <p:cNvSpPr/>
          <p:nvPr/>
        </p:nvSpPr>
        <p:spPr>
          <a:xfrm rot="8100000" flipV="1">
            <a:off x="8523319" y="123196"/>
            <a:ext cx="162575" cy="6385"/>
          </a:xfrm>
          <a:custGeom>
            <a:avLst/>
            <a:gdLst>
              <a:gd name="connsiteX0" fmla="*/ 1335 w 162575"/>
              <a:gd name="connsiteY0" fmla="*/ 20 h 6385"/>
              <a:gd name="connsiteX1" fmla="*/ 163910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35" y="20"/>
                </a:moveTo>
                <a:lnTo>
                  <a:pt x="163910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BE607252-9A6F-37B0-E28A-DEAFCFF6EFD3}"/>
              </a:ext>
            </a:extLst>
          </p:cNvPr>
          <p:cNvSpPr/>
          <p:nvPr/>
        </p:nvSpPr>
        <p:spPr>
          <a:xfrm>
            <a:off x="4334623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3CCA2502-98DF-F794-7F50-7E2D708B33BD}"/>
              </a:ext>
            </a:extLst>
          </p:cNvPr>
          <p:cNvSpPr/>
          <p:nvPr/>
        </p:nvSpPr>
        <p:spPr>
          <a:xfrm rot="8100000" flipV="1">
            <a:off x="4301783" y="295608"/>
            <a:ext cx="162575" cy="6385"/>
          </a:xfrm>
          <a:custGeom>
            <a:avLst/>
            <a:gdLst>
              <a:gd name="connsiteX0" fmla="*/ 674 w 162575"/>
              <a:gd name="connsiteY0" fmla="*/ 47 h 6385"/>
              <a:gd name="connsiteX1" fmla="*/ 163249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74" y="47"/>
                </a:moveTo>
                <a:lnTo>
                  <a:pt x="163249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C9200262-A219-391D-EB06-EECDD3CA2C16}"/>
              </a:ext>
            </a:extLst>
          </p:cNvPr>
          <p:cNvSpPr/>
          <p:nvPr/>
        </p:nvSpPr>
        <p:spPr>
          <a:xfrm>
            <a:off x="8600884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0E1C4765-BBC2-59C8-06F3-78D9B38633EA}"/>
              </a:ext>
            </a:extLst>
          </p:cNvPr>
          <p:cNvSpPr/>
          <p:nvPr/>
        </p:nvSpPr>
        <p:spPr>
          <a:xfrm rot="8100000" flipV="1">
            <a:off x="8568025" y="295608"/>
            <a:ext cx="162575" cy="6385"/>
          </a:xfrm>
          <a:custGeom>
            <a:avLst/>
            <a:gdLst>
              <a:gd name="connsiteX0" fmla="*/ 1342 w 162575"/>
              <a:gd name="connsiteY0" fmla="*/ 47 h 6385"/>
              <a:gd name="connsiteX1" fmla="*/ 163917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42" y="47"/>
                </a:moveTo>
                <a:lnTo>
                  <a:pt x="163917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081A35D4-6A29-0180-BA1B-20946077E765}"/>
              </a:ext>
            </a:extLst>
          </p:cNvPr>
          <p:cNvSpPr/>
          <p:nvPr/>
        </p:nvSpPr>
        <p:spPr>
          <a:xfrm>
            <a:off x="4449581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0264F941-5DA7-348D-A70E-E77D0C44C0D5}"/>
              </a:ext>
            </a:extLst>
          </p:cNvPr>
          <p:cNvSpPr/>
          <p:nvPr/>
        </p:nvSpPr>
        <p:spPr>
          <a:xfrm rot="8100000" flipV="1">
            <a:off x="4416742" y="123196"/>
            <a:ext cx="162575" cy="6385"/>
          </a:xfrm>
          <a:custGeom>
            <a:avLst/>
            <a:gdLst>
              <a:gd name="connsiteX0" fmla="*/ 692 w 162575"/>
              <a:gd name="connsiteY0" fmla="*/ 20 h 6385"/>
              <a:gd name="connsiteX1" fmla="*/ 163267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92" y="20"/>
                </a:moveTo>
                <a:lnTo>
                  <a:pt x="163267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D625FAE9-56B7-2132-407C-0BEC36E2D3F7}"/>
              </a:ext>
            </a:extLst>
          </p:cNvPr>
          <p:cNvSpPr/>
          <p:nvPr/>
        </p:nvSpPr>
        <p:spPr>
          <a:xfrm>
            <a:off x="8715843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D48F77E8-F647-0D39-9CAD-DEB5E8EB9E38}"/>
              </a:ext>
            </a:extLst>
          </p:cNvPr>
          <p:cNvSpPr/>
          <p:nvPr/>
        </p:nvSpPr>
        <p:spPr>
          <a:xfrm rot="8100000" flipV="1">
            <a:off x="8682984" y="123196"/>
            <a:ext cx="162575" cy="6385"/>
          </a:xfrm>
          <a:custGeom>
            <a:avLst/>
            <a:gdLst>
              <a:gd name="connsiteX0" fmla="*/ 1360 w 162575"/>
              <a:gd name="connsiteY0" fmla="*/ 20 h 6385"/>
              <a:gd name="connsiteX1" fmla="*/ 163935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60" y="20"/>
                </a:moveTo>
                <a:lnTo>
                  <a:pt x="163935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97FC582E-E78C-D7AD-B0B5-78215BF9347A}"/>
              </a:ext>
            </a:extLst>
          </p:cNvPr>
          <p:cNvSpPr/>
          <p:nvPr/>
        </p:nvSpPr>
        <p:spPr>
          <a:xfrm>
            <a:off x="4494287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530F6E5B-5834-AA11-B7ED-8B1EC9A084C9}"/>
              </a:ext>
            </a:extLst>
          </p:cNvPr>
          <p:cNvSpPr/>
          <p:nvPr/>
        </p:nvSpPr>
        <p:spPr>
          <a:xfrm rot="8100000" flipV="1">
            <a:off x="4461448" y="295608"/>
            <a:ext cx="162575" cy="6385"/>
          </a:xfrm>
          <a:custGeom>
            <a:avLst/>
            <a:gdLst>
              <a:gd name="connsiteX0" fmla="*/ 699 w 162575"/>
              <a:gd name="connsiteY0" fmla="*/ 47 h 6385"/>
              <a:gd name="connsiteX1" fmla="*/ 163274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99" y="47"/>
                </a:moveTo>
                <a:lnTo>
                  <a:pt x="163274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5" name="Freeform 114">
            <a:extLst>
              <a:ext uri="{FF2B5EF4-FFF2-40B4-BE49-F238E27FC236}">
                <a16:creationId xmlns:a16="http://schemas.microsoft.com/office/drawing/2014/main" id="{4767EFFE-5D3E-0057-4346-46202E4B089B}"/>
              </a:ext>
            </a:extLst>
          </p:cNvPr>
          <p:cNvSpPr/>
          <p:nvPr/>
        </p:nvSpPr>
        <p:spPr>
          <a:xfrm>
            <a:off x="8760549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6" name="Freeform 115">
            <a:extLst>
              <a:ext uri="{FF2B5EF4-FFF2-40B4-BE49-F238E27FC236}">
                <a16:creationId xmlns:a16="http://schemas.microsoft.com/office/drawing/2014/main" id="{8FEA1096-6FD2-0A95-1DFF-CEACB4EC7949}"/>
              </a:ext>
            </a:extLst>
          </p:cNvPr>
          <p:cNvSpPr/>
          <p:nvPr/>
        </p:nvSpPr>
        <p:spPr>
          <a:xfrm rot="8100000" flipV="1">
            <a:off x="8727690" y="295608"/>
            <a:ext cx="162575" cy="6385"/>
          </a:xfrm>
          <a:custGeom>
            <a:avLst/>
            <a:gdLst>
              <a:gd name="connsiteX0" fmla="*/ 1367 w 162575"/>
              <a:gd name="connsiteY0" fmla="*/ 47 h 6385"/>
              <a:gd name="connsiteX1" fmla="*/ 163942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67" y="47"/>
                </a:moveTo>
                <a:lnTo>
                  <a:pt x="163942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7" name="Freeform 116">
            <a:extLst>
              <a:ext uri="{FF2B5EF4-FFF2-40B4-BE49-F238E27FC236}">
                <a16:creationId xmlns:a16="http://schemas.microsoft.com/office/drawing/2014/main" id="{98ECBC35-BEE2-26B9-438B-F853F7EEC717}"/>
              </a:ext>
            </a:extLst>
          </p:cNvPr>
          <p:cNvSpPr/>
          <p:nvPr/>
        </p:nvSpPr>
        <p:spPr>
          <a:xfrm>
            <a:off x="4609246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8" name="Freeform 117">
            <a:extLst>
              <a:ext uri="{FF2B5EF4-FFF2-40B4-BE49-F238E27FC236}">
                <a16:creationId xmlns:a16="http://schemas.microsoft.com/office/drawing/2014/main" id="{545AAC7E-F551-CB71-F284-16BD7837AB6C}"/>
              </a:ext>
            </a:extLst>
          </p:cNvPr>
          <p:cNvSpPr/>
          <p:nvPr/>
        </p:nvSpPr>
        <p:spPr>
          <a:xfrm rot="8100000" flipV="1">
            <a:off x="4576406" y="123196"/>
            <a:ext cx="162575" cy="6385"/>
          </a:xfrm>
          <a:custGeom>
            <a:avLst/>
            <a:gdLst>
              <a:gd name="connsiteX0" fmla="*/ 717 w 162575"/>
              <a:gd name="connsiteY0" fmla="*/ 20 h 6385"/>
              <a:gd name="connsiteX1" fmla="*/ 163292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17" y="20"/>
                </a:moveTo>
                <a:lnTo>
                  <a:pt x="163292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9" name="Freeform 118">
            <a:extLst>
              <a:ext uri="{FF2B5EF4-FFF2-40B4-BE49-F238E27FC236}">
                <a16:creationId xmlns:a16="http://schemas.microsoft.com/office/drawing/2014/main" id="{0267D9E8-DD92-C1EF-202B-0A508EED9324}"/>
              </a:ext>
            </a:extLst>
          </p:cNvPr>
          <p:cNvSpPr/>
          <p:nvPr/>
        </p:nvSpPr>
        <p:spPr>
          <a:xfrm>
            <a:off x="8875507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18891693-61BF-63F6-0B1C-C59B0C138A00}"/>
              </a:ext>
            </a:extLst>
          </p:cNvPr>
          <p:cNvSpPr/>
          <p:nvPr/>
        </p:nvSpPr>
        <p:spPr>
          <a:xfrm rot="8100000" flipV="1">
            <a:off x="8842648" y="123196"/>
            <a:ext cx="162575" cy="6385"/>
          </a:xfrm>
          <a:custGeom>
            <a:avLst/>
            <a:gdLst>
              <a:gd name="connsiteX0" fmla="*/ 1385 w 162575"/>
              <a:gd name="connsiteY0" fmla="*/ 20 h 6385"/>
              <a:gd name="connsiteX1" fmla="*/ 163960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85" y="20"/>
                </a:moveTo>
                <a:lnTo>
                  <a:pt x="163960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1" name="Freeform 120">
            <a:extLst>
              <a:ext uri="{FF2B5EF4-FFF2-40B4-BE49-F238E27FC236}">
                <a16:creationId xmlns:a16="http://schemas.microsoft.com/office/drawing/2014/main" id="{B8634EFA-6B49-EB06-5FAE-FA035BFC76E0}"/>
              </a:ext>
            </a:extLst>
          </p:cNvPr>
          <p:cNvSpPr/>
          <p:nvPr/>
        </p:nvSpPr>
        <p:spPr>
          <a:xfrm>
            <a:off x="4653952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2" name="Freeform 121">
            <a:extLst>
              <a:ext uri="{FF2B5EF4-FFF2-40B4-BE49-F238E27FC236}">
                <a16:creationId xmlns:a16="http://schemas.microsoft.com/office/drawing/2014/main" id="{45E44369-F789-5459-21A8-54033A3930F6}"/>
              </a:ext>
            </a:extLst>
          </p:cNvPr>
          <p:cNvSpPr/>
          <p:nvPr/>
        </p:nvSpPr>
        <p:spPr>
          <a:xfrm rot="8100000" flipV="1">
            <a:off x="4621112" y="295608"/>
            <a:ext cx="162575" cy="6385"/>
          </a:xfrm>
          <a:custGeom>
            <a:avLst/>
            <a:gdLst>
              <a:gd name="connsiteX0" fmla="*/ 724 w 162575"/>
              <a:gd name="connsiteY0" fmla="*/ 47 h 6385"/>
              <a:gd name="connsiteX1" fmla="*/ 163299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24" y="47"/>
                </a:moveTo>
                <a:lnTo>
                  <a:pt x="163299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3" name="Freeform 122">
            <a:extLst>
              <a:ext uri="{FF2B5EF4-FFF2-40B4-BE49-F238E27FC236}">
                <a16:creationId xmlns:a16="http://schemas.microsoft.com/office/drawing/2014/main" id="{EBF7D06B-C881-CB16-4F39-ED258B367E8B}"/>
              </a:ext>
            </a:extLst>
          </p:cNvPr>
          <p:cNvSpPr/>
          <p:nvPr/>
        </p:nvSpPr>
        <p:spPr>
          <a:xfrm>
            <a:off x="8920213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F35469C6-F63E-4EF9-A423-E0C684015C1C}"/>
              </a:ext>
            </a:extLst>
          </p:cNvPr>
          <p:cNvSpPr/>
          <p:nvPr/>
        </p:nvSpPr>
        <p:spPr>
          <a:xfrm rot="8100000" flipV="1">
            <a:off x="8887354" y="295608"/>
            <a:ext cx="162575" cy="6385"/>
          </a:xfrm>
          <a:custGeom>
            <a:avLst/>
            <a:gdLst>
              <a:gd name="connsiteX0" fmla="*/ 1392 w 162575"/>
              <a:gd name="connsiteY0" fmla="*/ 47 h 6385"/>
              <a:gd name="connsiteX1" fmla="*/ 163967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92" y="47"/>
                </a:moveTo>
                <a:lnTo>
                  <a:pt x="163967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7B06861F-5BCE-E441-37D2-A456CA061450}"/>
              </a:ext>
            </a:extLst>
          </p:cNvPr>
          <p:cNvSpPr/>
          <p:nvPr/>
        </p:nvSpPr>
        <p:spPr>
          <a:xfrm>
            <a:off x="4768911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BDE6B5FD-35EA-AFED-6495-68FDD211AB5F}"/>
              </a:ext>
            </a:extLst>
          </p:cNvPr>
          <p:cNvSpPr/>
          <p:nvPr/>
        </p:nvSpPr>
        <p:spPr>
          <a:xfrm rot="8100000" flipV="1">
            <a:off x="4736071" y="123196"/>
            <a:ext cx="162575" cy="6385"/>
          </a:xfrm>
          <a:custGeom>
            <a:avLst/>
            <a:gdLst>
              <a:gd name="connsiteX0" fmla="*/ 742 w 162575"/>
              <a:gd name="connsiteY0" fmla="*/ 20 h 6385"/>
              <a:gd name="connsiteX1" fmla="*/ 163317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42" y="20"/>
                </a:moveTo>
                <a:lnTo>
                  <a:pt x="163317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1C4745B7-371F-41F6-9EA6-DC767A0AB581}"/>
              </a:ext>
            </a:extLst>
          </p:cNvPr>
          <p:cNvSpPr/>
          <p:nvPr/>
        </p:nvSpPr>
        <p:spPr>
          <a:xfrm>
            <a:off x="9035172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40C8EF97-3501-DFB3-DD84-49E5DA91F6A5}"/>
              </a:ext>
            </a:extLst>
          </p:cNvPr>
          <p:cNvSpPr/>
          <p:nvPr/>
        </p:nvSpPr>
        <p:spPr>
          <a:xfrm rot="8100000" flipV="1">
            <a:off x="9002313" y="123196"/>
            <a:ext cx="162575" cy="6385"/>
          </a:xfrm>
          <a:custGeom>
            <a:avLst/>
            <a:gdLst>
              <a:gd name="connsiteX0" fmla="*/ 1410 w 162575"/>
              <a:gd name="connsiteY0" fmla="*/ 20 h 6385"/>
              <a:gd name="connsiteX1" fmla="*/ 163985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410" y="20"/>
                </a:moveTo>
                <a:lnTo>
                  <a:pt x="163985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EB061406-CFE6-7D2A-6367-D7E32DFBDFDD}"/>
              </a:ext>
            </a:extLst>
          </p:cNvPr>
          <p:cNvSpPr/>
          <p:nvPr/>
        </p:nvSpPr>
        <p:spPr>
          <a:xfrm>
            <a:off x="4928576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3F706EB1-3772-1E5C-46FA-9DF792767CA9}"/>
              </a:ext>
            </a:extLst>
          </p:cNvPr>
          <p:cNvSpPr/>
          <p:nvPr/>
        </p:nvSpPr>
        <p:spPr>
          <a:xfrm rot="8100000" flipV="1">
            <a:off x="4895736" y="123196"/>
            <a:ext cx="162575" cy="6385"/>
          </a:xfrm>
          <a:custGeom>
            <a:avLst/>
            <a:gdLst>
              <a:gd name="connsiteX0" fmla="*/ 767 w 162575"/>
              <a:gd name="connsiteY0" fmla="*/ 20 h 6385"/>
              <a:gd name="connsiteX1" fmla="*/ 163342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67" y="20"/>
                </a:moveTo>
                <a:lnTo>
                  <a:pt x="163342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1" name="Freeform 130">
            <a:extLst>
              <a:ext uri="{FF2B5EF4-FFF2-40B4-BE49-F238E27FC236}">
                <a16:creationId xmlns:a16="http://schemas.microsoft.com/office/drawing/2014/main" id="{E5D6328E-360C-9A6A-80DD-5DDD26DA34CD}"/>
              </a:ext>
            </a:extLst>
          </p:cNvPr>
          <p:cNvSpPr/>
          <p:nvPr/>
        </p:nvSpPr>
        <p:spPr>
          <a:xfrm>
            <a:off x="9194837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3FA82842-22BC-F5C4-C7C2-D5A9E965FFD9}"/>
              </a:ext>
            </a:extLst>
          </p:cNvPr>
          <p:cNvSpPr/>
          <p:nvPr/>
        </p:nvSpPr>
        <p:spPr>
          <a:xfrm rot="8100000" flipV="1">
            <a:off x="9161978" y="123196"/>
            <a:ext cx="162575" cy="6385"/>
          </a:xfrm>
          <a:custGeom>
            <a:avLst/>
            <a:gdLst>
              <a:gd name="connsiteX0" fmla="*/ 1435 w 162575"/>
              <a:gd name="connsiteY0" fmla="*/ 20 h 6385"/>
              <a:gd name="connsiteX1" fmla="*/ 164010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435" y="20"/>
                </a:moveTo>
                <a:lnTo>
                  <a:pt x="164010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F0C6B8A4-B9D3-8197-A05C-49CAFC87CE56}"/>
              </a:ext>
            </a:extLst>
          </p:cNvPr>
          <p:cNvSpPr/>
          <p:nvPr/>
        </p:nvSpPr>
        <p:spPr>
          <a:xfrm>
            <a:off x="4813617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4" name="Freeform 133">
            <a:extLst>
              <a:ext uri="{FF2B5EF4-FFF2-40B4-BE49-F238E27FC236}">
                <a16:creationId xmlns:a16="http://schemas.microsoft.com/office/drawing/2014/main" id="{66CD31C2-ABBE-A719-BF07-3E7DF99CEF3A}"/>
              </a:ext>
            </a:extLst>
          </p:cNvPr>
          <p:cNvSpPr/>
          <p:nvPr/>
        </p:nvSpPr>
        <p:spPr>
          <a:xfrm rot="8100000" flipV="1">
            <a:off x="4780777" y="295608"/>
            <a:ext cx="162575" cy="6385"/>
          </a:xfrm>
          <a:custGeom>
            <a:avLst/>
            <a:gdLst>
              <a:gd name="connsiteX0" fmla="*/ 749 w 162575"/>
              <a:gd name="connsiteY0" fmla="*/ 47 h 6385"/>
              <a:gd name="connsiteX1" fmla="*/ 163324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49" y="47"/>
                </a:moveTo>
                <a:lnTo>
                  <a:pt x="163324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5" name="Freeform 134">
            <a:extLst>
              <a:ext uri="{FF2B5EF4-FFF2-40B4-BE49-F238E27FC236}">
                <a16:creationId xmlns:a16="http://schemas.microsoft.com/office/drawing/2014/main" id="{D1F2ACC3-0DAF-95FD-FCF2-EB998E095F84}"/>
              </a:ext>
            </a:extLst>
          </p:cNvPr>
          <p:cNvSpPr/>
          <p:nvPr/>
        </p:nvSpPr>
        <p:spPr>
          <a:xfrm>
            <a:off x="4973282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6" name="Freeform 135">
            <a:extLst>
              <a:ext uri="{FF2B5EF4-FFF2-40B4-BE49-F238E27FC236}">
                <a16:creationId xmlns:a16="http://schemas.microsoft.com/office/drawing/2014/main" id="{4EC93D85-75CB-D3FA-A1B1-D269832E7D22}"/>
              </a:ext>
            </a:extLst>
          </p:cNvPr>
          <p:cNvSpPr/>
          <p:nvPr/>
        </p:nvSpPr>
        <p:spPr>
          <a:xfrm rot="8100000" flipV="1">
            <a:off x="4940442" y="295608"/>
            <a:ext cx="162575" cy="6385"/>
          </a:xfrm>
          <a:custGeom>
            <a:avLst/>
            <a:gdLst>
              <a:gd name="connsiteX0" fmla="*/ 774 w 162575"/>
              <a:gd name="connsiteY0" fmla="*/ 47 h 6385"/>
              <a:gd name="connsiteX1" fmla="*/ 163349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74" y="47"/>
                </a:moveTo>
                <a:lnTo>
                  <a:pt x="163349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7" name="Freeform 136">
            <a:extLst>
              <a:ext uri="{FF2B5EF4-FFF2-40B4-BE49-F238E27FC236}">
                <a16:creationId xmlns:a16="http://schemas.microsoft.com/office/drawing/2014/main" id="{05CC545E-289C-0565-58DE-9871CD32A079}"/>
              </a:ext>
            </a:extLst>
          </p:cNvPr>
          <p:cNvSpPr/>
          <p:nvPr/>
        </p:nvSpPr>
        <p:spPr>
          <a:xfrm>
            <a:off x="5132946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8" name="Freeform 137">
            <a:extLst>
              <a:ext uri="{FF2B5EF4-FFF2-40B4-BE49-F238E27FC236}">
                <a16:creationId xmlns:a16="http://schemas.microsoft.com/office/drawing/2014/main" id="{4AF09815-6AC3-83B9-81DD-4816CF1E4DD9}"/>
              </a:ext>
            </a:extLst>
          </p:cNvPr>
          <p:cNvSpPr/>
          <p:nvPr/>
        </p:nvSpPr>
        <p:spPr>
          <a:xfrm rot="8100000" flipV="1">
            <a:off x="5100107" y="295608"/>
            <a:ext cx="162575" cy="6385"/>
          </a:xfrm>
          <a:custGeom>
            <a:avLst/>
            <a:gdLst>
              <a:gd name="connsiteX0" fmla="*/ 799 w 162575"/>
              <a:gd name="connsiteY0" fmla="*/ 47 h 6385"/>
              <a:gd name="connsiteX1" fmla="*/ 163374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99" y="47"/>
                </a:moveTo>
                <a:lnTo>
                  <a:pt x="163374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9" name="Freeform 138">
            <a:extLst>
              <a:ext uri="{FF2B5EF4-FFF2-40B4-BE49-F238E27FC236}">
                <a16:creationId xmlns:a16="http://schemas.microsoft.com/office/drawing/2014/main" id="{3B321D08-138E-F559-75CF-CA671D1C6D97}"/>
              </a:ext>
            </a:extLst>
          </p:cNvPr>
          <p:cNvSpPr/>
          <p:nvPr/>
        </p:nvSpPr>
        <p:spPr>
          <a:xfrm>
            <a:off x="5292611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0" name="Freeform 139">
            <a:extLst>
              <a:ext uri="{FF2B5EF4-FFF2-40B4-BE49-F238E27FC236}">
                <a16:creationId xmlns:a16="http://schemas.microsoft.com/office/drawing/2014/main" id="{4DFF7C20-679A-3A50-1769-9C6471C4E365}"/>
              </a:ext>
            </a:extLst>
          </p:cNvPr>
          <p:cNvSpPr/>
          <p:nvPr/>
        </p:nvSpPr>
        <p:spPr>
          <a:xfrm rot="8100000" flipV="1">
            <a:off x="5259771" y="295608"/>
            <a:ext cx="162575" cy="6385"/>
          </a:xfrm>
          <a:custGeom>
            <a:avLst/>
            <a:gdLst>
              <a:gd name="connsiteX0" fmla="*/ 824 w 162575"/>
              <a:gd name="connsiteY0" fmla="*/ 47 h 6385"/>
              <a:gd name="connsiteX1" fmla="*/ 163399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824" y="47"/>
                </a:moveTo>
                <a:lnTo>
                  <a:pt x="163399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1" name="Freeform 140">
            <a:extLst>
              <a:ext uri="{FF2B5EF4-FFF2-40B4-BE49-F238E27FC236}">
                <a16:creationId xmlns:a16="http://schemas.microsoft.com/office/drawing/2014/main" id="{0451B80A-F2B9-CB11-D9C5-A606ECC34582}"/>
              </a:ext>
            </a:extLst>
          </p:cNvPr>
          <p:cNvSpPr/>
          <p:nvPr/>
        </p:nvSpPr>
        <p:spPr>
          <a:xfrm>
            <a:off x="274623" y="702417"/>
            <a:ext cx="11687459" cy="5581027"/>
          </a:xfrm>
          <a:custGeom>
            <a:avLst/>
            <a:gdLst>
              <a:gd name="connsiteX0" fmla="*/ 4521144 w 11687459"/>
              <a:gd name="connsiteY0" fmla="*/ 5297302 h 5581027"/>
              <a:gd name="connsiteX1" fmla="*/ 4006500 w 11687459"/>
              <a:gd name="connsiteY1" fmla="*/ 5020026 h 5581027"/>
              <a:gd name="connsiteX2" fmla="*/ 830078 w 11687459"/>
              <a:gd name="connsiteY2" fmla="*/ 5020026 h 5581027"/>
              <a:gd name="connsiteX3" fmla="*/ 830078 w 11687459"/>
              <a:gd name="connsiteY3" fmla="*/ 4355845 h 5581027"/>
              <a:gd name="connsiteX4" fmla="*/ 287759 w 11687459"/>
              <a:gd name="connsiteY4" fmla="*/ 2347192 h 5581027"/>
              <a:gd name="connsiteX5" fmla="*/ 830078 w 11687459"/>
              <a:gd name="connsiteY5" fmla="*/ 2676058 h 5581027"/>
              <a:gd name="connsiteX6" fmla="*/ 830078 w 11687459"/>
              <a:gd name="connsiteY6" fmla="*/ 4191415 h 5581027"/>
              <a:gd name="connsiteX7" fmla="*/ 1162104 w 11687459"/>
              <a:gd name="connsiteY7" fmla="*/ 4868488 h 5581027"/>
              <a:gd name="connsiteX8" fmla="*/ 1759761 w 11687459"/>
              <a:gd name="connsiteY8" fmla="*/ 4868488 h 5581027"/>
              <a:gd name="connsiteX9" fmla="*/ 1759761 w 11687459"/>
              <a:gd name="connsiteY9" fmla="*/ 4745968 h 5581027"/>
              <a:gd name="connsiteX10" fmla="*/ 2484690 w 11687459"/>
              <a:gd name="connsiteY10" fmla="*/ 4745968 h 5581027"/>
              <a:gd name="connsiteX11" fmla="*/ 2816722 w 11687459"/>
              <a:gd name="connsiteY11" fmla="*/ 4868488 h 5581027"/>
              <a:gd name="connsiteX12" fmla="*/ 3812813 w 11687459"/>
              <a:gd name="connsiteY12" fmla="*/ 4868488 h 5581027"/>
              <a:gd name="connsiteX13" fmla="*/ 7110957 w 11687459"/>
              <a:gd name="connsiteY13" fmla="*/ 515868 h 5581027"/>
              <a:gd name="connsiteX14" fmla="*/ 9944304 w 11687459"/>
              <a:gd name="connsiteY14" fmla="*/ 515868 h 5581027"/>
              <a:gd name="connsiteX15" fmla="*/ 10541961 w 11687459"/>
              <a:gd name="connsiteY15" fmla="*/ 187003 h 5581027"/>
              <a:gd name="connsiteX16" fmla="*/ 11399679 w 11687459"/>
              <a:gd name="connsiteY16" fmla="*/ 187003 h 5581027"/>
              <a:gd name="connsiteX17" fmla="*/ 11399679 w 11687459"/>
              <a:gd name="connsiteY17" fmla="*/ 1802308 h 5581027"/>
              <a:gd name="connsiteX18" fmla="*/ 11399679 w 11687459"/>
              <a:gd name="connsiteY18" fmla="*/ 2024776 h 5581027"/>
              <a:gd name="connsiteX19" fmla="*/ 11399679 w 11687459"/>
              <a:gd name="connsiteY19" fmla="*/ 3694889 h 5581027"/>
              <a:gd name="connsiteX20" fmla="*/ 11123013 w 11687459"/>
              <a:gd name="connsiteY20" fmla="*/ 1260648 h 5581027"/>
              <a:gd name="connsiteX21" fmla="*/ 11123013 w 11687459"/>
              <a:gd name="connsiteY21" fmla="*/ 680298 h 5581027"/>
              <a:gd name="connsiteX22" fmla="*/ 10818627 w 11687459"/>
              <a:gd name="connsiteY22" fmla="*/ 680298 h 5581027"/>
              <a:gd name="connsiteX23" fmla="*/ 10464491 w 11687459"/>
              <a:gd name="connsiteY23" fmla="*/ 867301 h 5581027"/>
              <a:gd name="connsiteX24" fmla="*/ 9944304 w 11687459"/>
              <a:gd name="connsiteY24" fmla="*/ 867301 h 5581027"/>
              <a:gd name="connsiteX25" fmla="*/ 9944304 w 11687459"/>
              <a:gd name="connsiteY25" fmla="*/ 641607 h 5581027"/>
              <a:gd name="connsiteX26" fmla="*/ 8555284 w 11687459"/>
              <a:gd name="connsiteY26" fmla="*/ 641607 h 5581027"/>
              <a:gd name="connsiteX27" fmla="*/ 0 w 11687459"/>
              <a:gd name="connsiteY27" fmla="*/ 0 h 5581027"/>
              <a:gd name="connsiteX28" fmla="*/ 6408177 w 11687459"/>
              <a:gd name="connsiteY28" fmla="*/ 0 h 5581027"/>
              <a:gd name="connsiteX29" fmla="*/ 7437504 w 11687459"/>
              <a:gd name="connsiteY29" fmla="*/ 348208 h 5581027"/>
              <a:gd name="connsiteX30" fmla="*/ 9722945 w 11687459"/>
              <a:gd name="connsiteY30" fmla="*/ 348208 h 5581027"/>
              <a:gd name="connsiteX31" fmla="*/ 10387022 w 11687459"/>
              <a:gd name="connsiteY31" fmla="*/ 0 h 5581027"/>
              <a:gd name="connsiteX32" fmla="*/ 11687459 w 11687459"/>
              <a:gd name="connsiteY32" fmla="*/ 0 h 5581027"/>
              <a:gd name="connsiteX33" fmla="*/ 11687459 w 11687459"/>
              <a:gd name="connsiteY33" fmla="*/ 5581027 h 5581027"/>
              <a:gd name="connsiteX34" fmla="*/ 4565416 w 11687459"/>
              <a:gd name="connsiteY34" fmla="*/ 5581027 h 5581027"/>
              <a:gd name="connsiteX35" fmla="*/ 3812813 w 11687459"/>
              <a:gd name="connsiteY35" fmla="*/ 5216696 h 5581027"/>
              <a:gd name="connsiteX36" fmla="*/ 597657 w 11687459"/>
              <a:gd name="connsiteY36" fmla="*/ 5216696 h 5581027"/>
              <a:gd name="connsiteX37" fmla="*/ 597657 w 11687459"/>
              <a:gd name="connsiteY37" fmla="*/ 2824370 h 5581027"/>
              <a:gd name="connsiteX38" fmla="*/ 0 w 11687459"/>
              <a:gd name="connsiteY38" fmla="*/ 2408450 h 5581027"/>
              <a:gd name="connsiteX39" fmla="*/ 0 w 11687459"/>
              <a:gd name="connsiteY39" fmla="*/ 0 h 558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687459" h="5581027">
                <a:moveTo>
                  <a:pt x="4521144" y="5297302"/>
                </a:moveTo>
                <a:lnTo>
                  <a:pt x="4006500" y="5020026"/>
                </a:lnTo>
                <a:lnTo>
                  <a:pt x="830078" y="5020026"/>
                </a:lnTo>
                <a:lnTo>
                  <a:pt x="830078" y="4355845"/>
                </a:lnTo>
                <a:moveTo>
                  <a:pt x="287759" y="2347192"/>
                </a:moveTo>
                <a:lnTo>
                  <a:pt x="830078" y="2676058"/>
                </a:lnTo>
                <a:lnTo>
                  <a:pt x="830078" y="4191415"/>
                </a:lnTo>
                <a:moveTo>
                  <a:pt x="1162104" y="4868488"/>
                </a:moveTo>
                <a:lnTo>
                  <a:pt x="1759761" y="4868488"/>
                </a:lnTo>
                <a:lnTo>
                  <a:pt x="1759761" y="4745968"/>
                </a:lnTo>
                <a:lnTo>
                  <a:pt x="2484690" y="4745968"/>
                </a:lnTo>
                <a:lnTo>
                  <a:pt x="2816722" y="4868488"/>
                </a:lnTo>
                <a:lnTo>
                  <a:pt x="3812813" y="4868488"/>
                </a:lnTo>
                <a:moveTo>
                  <a:pt x="7110957" y="515868"/>
                </a:moveTo>
                <a:lnTo>
                  <a:pt x="9944304" y="515868"/>
                </a:lnTo>
                <a:lnTo>
                  <a:pt x="10541961" y="187003"/>
                </a:lnTo>
                <a:lnTo>
                  <a:pt x="11399679" y="187003"/>
                </a:lnTo>
                <a:lnTo>
                  <a:pt x="11399679" y="1802308"/>
                </a:lnTo>
                <a:moveTo>
                  <a:pt x="11399679" y="2024776"/>
                </a:moveTo>
                <a:lnTo>
                  <a:pt x="11399679" y="3694889"/>
                </a:lnTo>
                <a:moveTo>
                  <a:pt x="11123013" y="1260648"/>
                </a:moveTo>
                <a:lnTo>
                  <a:pt x="11123013" y="680298"/>
                </a:lnTo>
                <a:lnTo>
                  <a:pt x="10818627" y="680298"/>
                </a:lnTo>
                <a:lnTo>
                  <a:pt x="10464491" y="867301"/>
                </a:lnTo>
                <a:lnTo>
                  <a:pt x="9944304" y="867301"/>
                </a:lnTo>
                <a:lnTo>
                  <a:pt x="9944304" y="641607"/>
                </a:lnTo>
                <a:lnTo>
                  <a:pt x="8555284" y="641607"/>
                </a:lnTo>
                <a:moveTo>
                  <a:pt x="0" y="0"/>
                </a:moveTo>
                <a:lnTo>
                  <a:pt x="6408177" y="0"/>
                </a:lnTo>
                <a:lnTo>
                  <a:pt x="7437504" y="348208"/>
                </a:lnTo>
                <a:lnTo>
                  <a:pt x="9722945" y="348208"/>
                </a:lnTo>
                <a:lnTo>
                  <a:pt x="10387022" y="0"/>
                </a:lnTo>
                <a:lnTo>
                  <a:pt x="11687459" y="0"/>
                </a:lnTo>
                <a:lnTo>
                  <a:pt x="11687459" y="5581027"/>
                </a:lnTo>
                <a:lnTo>
                  <a:pt x="4565416" y="5581027"/>
                </a:lnTo>
                <a:lnTo>
                  <a:pt x="3812813" y="5216696"/>
                </a:lnTo>
                <a:lnTo>
                  <a:pt x="597657" y="5216696"/>
                </a:lnTo>
                <a:lnTo>
                  <a:pt x="597657" y="2824370"/>
                </a:lnTo>
                <a:lnTo>
                  <a:pt x="0" y="2408450"/>
                </a:lnTo>
                <a:lnTo>
                  <a:pt x="0" y="0"/>
                </a:lnTo>
                <a:close/>
              </a:path>
            </a:pathLst>
          </a:custGeom>
          <a:noFill/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6B78E3E9-E799-FE74-985E-EA9C2A754849}"/>
              </a:ext>
            </a:extLst>
          </p:cNvPr>
          <p:cNvGrpSpPr/>
          <p:nvPr userDrawn="1"/>
        </p:nvGrpSpPr>
        <p:grpSpPr>
          <a:xfrm rot="10800000">
            <a:off x="-53377" y="6443141"/>
            <a:ext cx="12232234" cy="563803"/>
            <a:chOff x="94921" y="133244"/>
            <a:chExt cx="12232234" cy="563803"/>
          </a:xfrm>
        </p:grpSpPr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E8E1B815-2B37-01B3-1F7C-ED77952347D0}"/>
                </a:ext>
              </a:extLst>
            </p:cNvPr>
            <p:cNvSpPr/>
            <p:nvPr userDrawn="1"/>
          </p:nvSpPr>
          <p:spPr>
            <a:xfrm>
              <a:off x="4052735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E8234CEC-B0EE-94B8-F7BB-56DF6626C005}"/>
                </a:ext>
              </a:extLst>
            </p:cNvPr>
            <p:cNvSpPr/>
            <p:nvPr userDrawn="1"/>
          </p:nvSpPr>
          <p:spPr>
            <a:xfrm rot="8100000" flipV="1">
              <a:off x="4019895" y="639576"/>
              <a:ext cx="162575" cy="6385"/>
            </a:xfrm>
            <a:custGeom>
              <a:avLst/>
              <a:gdLst>
                <a:gd name="connsiteX0" fmla="*/ 606 w 162575"/>
                <a:gd name="connsiteY0" fmla="*/ 77 h 6385"/>
                <a:gd name="connsiteX1" fmla="*/ 163181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06" y="77"/>
                  </a:moveTo>
                  <a:lnTo>
                    <a:pt x="163181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C6DE812F-969F-7D1D-DB79-5E88C8853AD2}"/>
                </a:ext>
              </a:extLst>
            </p:cNvPr>
            <p:cNvSpPr/>
            <p:nvPr userDrawn="1"/>
          </p:nvSpPr>
          <p:spPr>
            <a:xfrm>
              <a:off x="8318996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46C588D9-2C54-85CE-1E5C-A32ED18DD943}"/>
                </a:ext>
              </a:extLst>
            </p:cNvPr>
            <p:cNvSpPr/>
            <p:nvPr userDrawn="1"/>
          </p:nvSpPr>
          <p:spPr>
            <a:xfrm rot="8100000" flipV="1">
              <a:off x="8286137" y="639576"/>
              <a:ext cx="162575" cy="6385"/>
            </a:xfrm>
            <a:custGeom>
              <a:avLst/>
              <a:gdLst>
                <a:gd name="connsiteX0" fmla="*/ 1274 w 162575"/>
                <a:gd name="connsiteY0" fmla="*/ 77 h 6385"/>
                <a:gd name="connsiteX1" fmla="*/ 163849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274" y="77"/>
                  </a:moveTo>
                  <a:lnTo>
                    <a:pt x="163849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5A69845-DB6E-3F13-F258-31E6E896FF4B}"/>
                </a:ext>
              </a:extLst>
            </p:cNvPr>
            <p:cNvSpPr/>
            <p:nvPr userDrawn="1"/>
          </p:nvSpPr>
          <p:spPr>
            <a:xfrm>
              <a:off x="4212399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5C7D626A-2DE3-AEDB-5EB4-E87EE7828816}"/>
                </a:ext>
              </a:extLst>
            </p:cNvPr>
            <p:cNvSpPr/>
            <p:nvPr userDrawn="1"/>
          </p:nvSpPr>
          <p:spPr>
            <a:xfrm rot="8100000" flipV="1">
              <a:off x="4179560" y="639576"/>
              <a:ext cx="162575" cy="6385"/>
            </a:xfrm>
            <a:custGeom>
              <a:avLst/>
              <a:gdLst>
                <a:gd name="connsiteX0" fmla="*/ 631 w 162575"/>
                <a:gd name="connsiteY0" fmla="*/ 77 h 6385"/>
                <a:gd name="connsiteX1" fmla="*/ 163206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31" y="77"/>
                  </a:moveTo>
                  <a:lnTo>
                    <a:pt x="163206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8D21024C-4C89-8C01-08B2-2DDD8FF32088}"/>
                </a:ext>
              </a:extLst>
            </p:cNvPr>
            <p:cNvSpPr/>
            <p:nvPr userDrawn="1"/>
          </p:nvSpPr>
          <p:spPr>
            <a:xfrm>
              <a:off x="8478661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86D077B6-D671-15B3-3BEC-DBDDF2B2AED4}"/>
                </a:ext>
              </a:extLst>
            </p:cNvPr>
            <p:cNvSpPr/>
            <p:nvPr userDrawn="1"/>
          </p:nvSpPr>
          <p:spPr>
            <a:xfrm rot="8100000" flipV="1">
              <a:off x="8445802" y="639576"/>
              <a:ext cx="162575" cy="6385"/>
            </a:xfrm>
            <a:custGeom>
              <a:avLst/>
              <a:gdLst>
                <a:gd name="connsiteX0" fmla="*/ 1299 w 162575"/>
                <a:gd name="connsiteY0" fmla="*/ 77 h 6385"/>
                <a:gd name="connsiteX1" fmla="*/ 163874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299" y="77"/>
                  </a:moveTo>
                  <a:lnTo>
                    <a:pt x="163874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C3919409-1C94-24EE-2B5F-916661BF39FF}"/>
                </a:ext>
              </a:extLst>
            </p:cNvPr>
            <p:cNvSpPr/>
            <p:nvPr userDrawn="1"/>
          </p:nvSpPr>
          <p:spPr>
            <a:xfrm>
              <a:off x="4372064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A50EBACB-2AC9-B453-B5C6-4A0ACA669CAC}"/>
                </a:ext>
              </a:extLst>
            </p:cNvPr>
            <p:cNvSpPr/>
            <p:nvPr userDrawn="1"/>
          </p:nvSpPr>
          <p:spPr>
            <a:xfrm rot="8100000" flipV="1">
              <a:off x="4339224" y="639576"/>
              <a:ext cx="162575" cy="6385"/>
            </a:xfrm>
            <a:custGeom>
              <a:avLst/>
              <a:gdLst>
                <a:gd name="connsiteX0" fmla="*/ 656 w 162575"/>
                <a:gd name="connsiteY0" fmla="*/ 77 h 6385"/>
                <a:gd name="connsiteX1" fmla="*/ 163231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56" y="77"/>
                  </a:moveTo>
                  <a:lnTo>
                    <a:pt x="163231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B69409C4-D9D2-6FCB-338C-16BBDF0A8060}"/>
                </a:ext>
              </a:extLst>
            </p:cNvPr>
            <p:cNvSpPr/>
            <p:nvPr userDrawn="1"/>
          </p:nvSpPr>
          <p:spPr>
            <a:xfrm>
              <a:off x="8638325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09A81777-D8F6-A742-76B0-02B36498497C}"/>
                </a:ext>
              </a:extLst>
            </p:cNvPr>
            <p:cNvSpPr/>
            <p:nvPr userDrawn="1"/>
          </p:nvSpPr>
          <p:spPr>
            <a:xfrm rot="8100000" flipV="1">
              <a:off x="8605466" y="639576"/>
              <a:ext cx="162575" cy="6385"/>
            </a:xfrm>
            <a:custGeom>
              <a:avLst/>
              <a:gdLst>
                <a:gd name="connsiteX0" fmla="*/ 1324 w 162575"/>
                <a:gd name="connsiteY0" fmla="*/ 77 h 6385"/>
                <a:gd name="connsiteX1" fmla="*/ 163899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24" y="77"/>
                  </a:moveTo>
                  <a:lnTo>
                    <a:pt x="163899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28622301-961F-2A0C-4972-A7DE62DD217B}"/>
                </a:ext>
              </a:extLst>
            </p:cNvPr>
            <p:cNvSpPr/>
            <p:nvPr userDrawn="1"/>
          </p:nvSpPr>
          <p:spPr>
            <a:xfrm>
              <a:off x="4531729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6C0925DF-CA02-1241-5B86-06868D6AFAED}"/>
                </a:ext>
              </a:extLst>
            </p:cNvPr>
            <p:cNvSpPr/>
            <p:nvPr userDrawn="1"/>
          </p:nvSpPr>
          <p:spPr>
            <a:xfrm rot="8100000" flipV="1">
              <a:off x="4498889" y="639576"/>
              <a:ext cx="162575" cy="6385"/>
            </a:xfrm>
            <a:custGeom>
              <a:avLst/>
              <a:gdLst>
                <a:gd name="connsiteX0" fmla="*/ 681 w 162575"/>
                <a:gd name="connsiteY0" fmla="*/ 77 h 6385"/>
                <a:gd name="connsiteX1" fmla="*/ 163256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81" y="77"/>
                  </a:moveTo>
                  <a:lnTo>
                    <a:pt x="163256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0FF173D3-096E-F4B2-58ED-27505B067187}"/>
                </a:ext>
              </a:extLst>
            </p:cNvPr>
            <p:cNvSpPr/>
            <p:nvPr userDrawn="1"/>
          </p:nvSpPr>
          <p:spPr>
            <a:xfrm>
              <a:off x="4691394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C8BF44BC-FD0D-3D47-1E59-F2B9E4D08A33}"/>
                </a:ext>
              </a:extLst>
            </p:cNvPr>
            <p:cNvSpPr/>
            <p:nvPr userDrawn="1"/>
          </p:nvSpPr>
          <p:spPr>
            <a:xfrm rot="8100000" flipV="1">
              <a:off x="4658554" y="639576"/>
              <a:ext cx="162575" cy="6385"/>
            </a:xfrm>
            <a:custGeom>
              <a:avLst/>
              <a:gdLst>
                <a:gd name="connsiteX0" fmla="*/ 706 w 162575"/>
                <a:gd name="connsiteY0" fmla="*/ 77 h 6385"/>
                <a:gd name="connsiteX1" fmla="*/ 163281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06" y="77"/>
                  </a:moveTo>
                  <a:lnTo>
                    <a:pt x="163281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EBBABE2E-85C4-DA4A-D3B3-C036190F9135}"/>
                </a:ext>
              </a:extLst>
            </p:cNvPr>
            <p:cNvSpPr/>
            <p:nvPr userDrawn="1"/>
          </p:nvSpPr>
          <p:spPr>
            <a:xfrm>
              <a:off x="1091228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D89F3447-DB0E-3419-4F37-0477DA5D8A5C}"/>
                </a:ext>
              </a:extLst>
            </p:cNvPr>
            <p:cNvSpPr/>
            <p:nvPr userDrawn="1"/>
          </p:nvSpPr>
          <p:spPr>
            <a:xfrm>
              <a:off x="2087536" y="133244"/>
              <a:ext cx="510927" cy="555548"/>
            </a:xfrm>
            <a:custGeom>
              <a:avLst/>
              <a:gdLst>
                <a:gd name="connsiteX0" fmla="*/ 353977 w 510927"/>
                <a:gd name="connsiteY0" fmla="*/ 0 h 555548"/>
                <a:gd name="connsiteX1" fmla="*/ 510927 w 510927"/>
                <a:gd name="connsiteY1" fmla="*/ 0 h 555548"/>
                <a:gd name="connsiteX2" fmla="*/ 160291 w 510927"/>
                <a:gd name="connsiteY2" fmla="*/ 555549 h 555548"/>
                <a:gd name="connsiteX3" fmla="*/ 0 w 510927"/>
                <a:gd name="connsiteY3" fmla="*/ 555549 h 555548"/>
                <a:gd name="connsiteX4" fmla="*/ 353977 w 510927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927" h="555548">
                  <a:moveTo>
                    <a:pt x="353977" y="0"/>
                  </a:moveTo>
                  <a:lnTo>
                    <a:pt x="510927" y="0"/>
                  </a:lnTo>
                  <a:lnTo>
                    <a:pt x="160291" y="555549"/>
                  </a:lnTo>
                  <a:lnTo>
                    <a:pt x="0" y="555549"/>
                  </a:lnTo>
                  <a:lnTo>
                    <a:pt x="353977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F91945E2-AE86-2829-9FC6-4B7237D7E27C}"/>
                </a:ext>
              </a:extLst>
            </p:cNvPr>
            <p:cNvSpPr/>
            <p:nvPr userDrawn="1"/>
          </p:nvSpPr>
          <p:spPr>
            <a:xfrm>
              <a:off x="8014292" y="133244"/>
              <a:ext cx="510927" cy="555548"/>
            </a:xfrm>
            <a:custGeom>
              <a:avLst/>
              <a:gdLst>
                <a:gd name="connsiteX0" fmla="*/ 353945 w 510927"/>
                <a:gd name="connsiteY0" fmla="*/ 0 h 555548"/>
                <a:gd name="connsiteX1" fmla="*/ 510927 w 510927"/>
                <a:gd name="connsiteY1" fmla="*/ 0 h 555548"/>
                <a:gd name="connsiteX2" fmla="*/ 160303 w 510927"/>
                <a:gd name="connsiteY2" fmla="*/ 555549 h 555548"/>
                <a:gd name="connsiteX3" fmla="*/ 0 w 510927"/>
                <a:gd name="connsiteY3" fmla="*/ 555549 h 555548"/>
                <a:gd name="connsiteX4" fmla="*/ 353945 w 510927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927" h="555548">
                  <a:moveTo>
                    <a:pt x="353945" y="0"/>
                  </a:moveTo>
                  <a:lnTo>
                    <a:pt x="510927" y="0"/>
                  </a:lnTo>
                  <a:lnTo>
                    <a:pt x="160303" y="555549"/>
                  </a:lnTo>
                  <a:lnTo>
                    <a:pt x="0" y="555549"/>
                  </a:lnTo>
                  <a:lnTo>
                    <a:pt x="353945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0FEDEFF3-795A-BF7A-475D-8DA577D86F5D}"/>
                </a:ext>
              </a:extLst>
            </p:cNvPr>
            <p:cNvSpPr/>
            <p:nvPr userDrawn="1"/>
          </p:nvSpPr>
          <p:spPr>
            <a:xfrm>
              <a:off x="3090231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4CFB519D-B612-E424-CF84-FE4A7E001FC9}"/>
                </a:ext>
              </a:extLst>
            </p:cNvPr>
            <p:cNvSpPr/>
            <p:nvPr userDrawn="1"/>
          </p:nvSpPr>
          <p:spPr>
            <a:xfrm>
              <a:off x="3771782" y="142822"/>
              <a:ext cx="469937" cy="536391"/>
            </a:xfrm>
            <a:custGeom>
              <a:avLst/>
              <a:gdLst>
                <a:gd name="connsiteX0" fmla="*/ 0 w 469937"/>
                <a:gd name="connsiteY0" fmla="*/ 536392 h 536391"/>
                <a:gd name="connsiteX1" fmla="*/ 337499 w 469937"/>
                <a:gd name="connsiteY1" fmla="*/ 0 h 536391"/>
                <a:gd name="connsiteX2" fmla="*/ 469938 w 469937"/>
                <a:gd name="connsiteY2" fmla="*/ 0 h 536391"/>
                <a:gd name="connsiteX3" fmla="*/ 135626 w 469937"/>
                <a:gd name="connsiteY3" fmla="*/ 536392 h 536391"/>
                <a:gd name="connsiteX4" fmla="*/ 0 w 469937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37" h="536391">
                  <a:moveTo>
                    <a:pt x="0" y="536392"/>
                  </a:moveTo>
                  <a:lnTo>
                    <a:pt x="337499" y="0"/>
                  </a:lnTo>
                  <a:lnTo>
                    <a:pt x="469938" y="0"/>
                  </a:lnTo>
                  <a:lnTo>
                    <a:pt x="135626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7268DE06-34C0-3E22-39AB-4AC14F61EDE7}"/>
                </a:ext>
              </a:extLst>
            </p:cNvPr>
            <p:cNvSpPr/>
            <p:nvPr userDrawn="1"/>
          </p:nvSpPr>
          <p:spPr>
            <a:xfrm>
              <a:off x="9845454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32C8FD70-DD68-07F2-79C4-E86087139B89}"/>
                </a:ext>
              </a:extLst>
            </p:cNvPr>
            <p:cNvSpPr/>
            <p:nvPr userDrawn="1"/>
          </p:nvSpPr>
          <p:spPr>
            <a:xfrm>
              <a:off x="10516046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F5B82F57-D5B9-7F1E-DCF6-1BBC5A0F9FD9}"/>
                </a:ext>
              </a:extLst>
            </p:cNvPr>
            <p:cNvSpPr/>
            <p:nvPr userDrawn="1"/>
          </p:nvSpPr>
          <p:spPr>
            <a:xfrm>
              <a:off x="11186638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A8CFFDC0-AA24-83EE-4E00-C316E6DF821F}"/>
                </a:ext>
              </a:extLst>
            </p:cNvPr>
            <p:cNvSpPr/>
            <p:nvPr userDrawn="1"/>
          </p:nvSpPr>
          <p:spPr>
            <a:xfrm>
              <a:off x="11857230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3AF9678D-4B79-F110-8149-053C531424AA}"/>
                </a:ext>
              </a:extLst>
            </p:cNvPr>
            <p:cNvSpPr/>
            <p:nvPr userDrawn="1"/>
          </p:nvSpPr>
          <p:spPr>
            <a:xfrm>
              <a:off x="759126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8E2A5208-CB76-1CEC-5634-40314296DEA1}"/>
                </a:ext>
              </a:extLst>
            </p:cNvPr>
            <p:cNvSpPr/>
            <p:nvPr userDrawn="1"/>
          </p:nvSpPr>
          <p:spPr>
            <a:xfrm>
              <a:off x="1755434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2ABF5263-E6CD-0FEF-D75C-AADFC2BCFEF5}"/>
                </a:ext>
              </a:extLst>
            </p:cNvPr>
            <p:cNvSpPr/>
            <p:nvPr userDrawn="1"/>
          </p:nvSpPr>
          <p:spPr>
            <a:xfrm>
              <a:off x="7682189" y="133244"/>
              <a:ext cx="504540" cy="555548"/>
            </a:xfrm>
            <a:custGeom>
              <a:avLst/>
              <a:gdLst>
                <a:gd name="connsiteX0" fmla="*/ 349538 w 504540"/>
                <a:gd name="connsiteY0" fmla="*/ 0 h 555548"/>
                <a:gd name="connsiteX1" fmla="*/ 504541 w 504540"/>
                <a:gd name="connsiteY1" fmla="*/ 0 h 555548"/>
                <a:gd name="connsiteX2" fmla="*/ 158260 w 504540"/>
                <a:gd name="connsiteY2" fmla="*/ 555549 h 555548"/>
                <a:gd name="connsiteX3" fmla="*/ 0 w 504540"/>
                <a:gd name="connsiteY3" fmla="*/ 555549 h 555548"/>
                <a:gd name="connsiteX4" fmla="*/ 349538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38" y="0"/>
                  </a:moveTo>
                  <a:lnTo>
                    <a:pt x="504541" y="0"/>
                  </a:lnTo>
                  <a:lnTo>
                    <a:pt x="158260" y="555549"/>
                  </a:lnTo>
                  <a:lnTo>
                    <a:pt x="0" y="555549"/>
                  </a:lnTo>
                  <a:lnTo>
                    <a:pt x="349538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D9A93F82-CFD0-83C9-AC77-EA0801477E5B}"/>
                </a:ext>
              </a:extLst>
            </p:cNvPr>
            <p:cNvSpPr/>
            <p:nvPr userDrawn="1"/>
          </p:nvSpPr>
          <p:spPr>
            <a:xfrm>
              <a:off x="2758128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98DE1CEB-8D28-4352-E562-6756B0883DA2}"/>
                </a:ext>
              </a:extLst>
            </p:cNvPr>
            <p:cNvSpPr/>
            <p:nvPr userDrawn="1"/>
          </p:nvSpPr>
          <p:spPr>
            <a:xfrm>
              <a:off x="3439679" y="142822"/>
              <a:ext cx="469937" cy="536391"/>
            </a:xfrm>
            <a:custGeom>
              <a:avLst/>
              <a:gdLst>
                <a:gd name="connsiteX0" fmla="*/ 0 w 469937"/>
                <a:gd name="connsiteY0" fmla="*/ 536392 h 536391"/>
                <a:gd name="connsiteX1" fmla="*/ 337499 w 469937"/>
                <a:gd name="connsiteY1" fmla="*/ 0 h 536391"/>
                <a:gd name="connsiteX2" fmla="*/ 469938 w 469937"/>
                <a:gd name="connsiteY2" fmla="*/ 0 h 536391"/>
                <a:gd name="connsiteX3" fmla="*/ 135626 w 469937"/>
                <a:gd name="connsiteY3" fmla="*/ 536392 h 536391"/>
                <a:gd name="connsiteX4" fmla="*/ 0 w 469937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37" h="536391">
                  <a:moveTo>
                    <a:pt x="0" y="536392"/>
                  </a:moveTo>
                  <a:lnTo>
                    <a:pt x="337499" y="0"/>
                  </a:lnTo>
                  <a:lnTo>
                    <a:pt x="469938" y="0"/>
                  </a:lnTo>
                  <a:lnTo>
                    <a:pt x="135626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0463ECB6-69D3-C958-5BE2-C2E190F979D9}"/>
                </a:ext>
              </a:extLst>
            </p:cNvPr>
            <p:cNvSpPr/>
            <p:nvPr userDrawn="1"/>
          </p:nvSpPr>
          <p:spPr>
            <a:xfrm>
              <a:off x="9513352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C7A1BD53-18E5-9B89-2C1E-B29249C9EB49}"/>
                </a:ext>
              </a:extLst>
            </p:cNvPr>
            <p:cNvSpPr/>
            <p:nvPr userDrawn="1"/>
          </p:nvSpPr>
          <p:spPr>
            <a:xfrm>
              <a:off x="10183944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76A043A2-EE8E-6AA5-0A67-429D265C0F26}"/>
                </a:ext>
              </a:extLst>
            </p:cNvPr>
            <p:cNvSpPr/>
            <p:nvPr userDrawn="1"/>
          </p:nvSpPr>
          <p:spPr>
            <a:xfrm>
              <a:off x="10854536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A8C679E1-A496-EC70-EAF6-A0E7692589A3}"/>
                </a:ext>
              </a:extLst>
            </p:cNvPr>
            <p:cNvSpPr/>
            <p:nvPr userDrawn="1"/>
          </p:nvSpPr>
          <p:spPr>
            <a:xfrm>
              <a:off x="11525128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E1C70A9C-FB9D-D14E-2144-02EA8BAE467A}"/>
                </a:ext>
              </a:extLst>
            </p:cNvPr>
            <p:cNvSpPr/>
            <p:nvPr userDrawn="1"/>
          </p:nvSpPr>
          <p:spPr>
            <a:xfrm>
              <a:off x="427023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7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7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BF7497DA-D1AE-A9BB-DAAC-E463950FB13F}"/>
                </a:ext>
              </a:extLst>
            </p:cNvPr>
            <p:cNvSpPr/>
            <p:nvPr userDrawn="1"/>
          </p:nvSpPr>
          <p:spPr>
            <a:xfrm>
              <a:off x="94921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7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7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A0789719-7C44-8EBD-F9B8-42214D1A1DE2}"/>
                </a:ext>
              </a:extLst>
            </p:cNvPr>
            <p:cNvSpPr/>
            <p:nvPr userDrawn="1"/>
          </p:nvSpPr>
          <p:spPr>
            <a:xfrm>
              <a:off x="1423331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6D39A946-896D-7C9E-3A08-C5AE94DE4E3E}"/>
                </a:ext>
              </a:extLst>
            </p:cNvPr>
            <p:cNvSpPr/>
            <p:nvPr userDrawn="1"/>
          </p:nvSpPr>
          <p:spPr>
            <a:xfrm>
              <a:off x="2426025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2FC9C10B-F0F8-EAAF-EEFD-C00E2CBB0F20}"/>
                </a:ext>
              </a:extLst>
            </p:cNvPr>
            <p:cNvSpPr/>
            <p:nvPr userDrawn="1"/>
          </p:nvSpPr>
          <p:spPr>
            <a:xfrm>
              <a:off x="5736189" y="393459"/>
              <a:ext cx="166051" cy="287352"/>
            </a:xfrm>
            <a:custGeom>
              <a:avLst/>
              <a:gdLst>
                <a:gd name="connsiteX0" fmla="*/ 166051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1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E114060C-0FE5-9AD7-C32B-ACD2140E5664}"/>
                </a:ext>
              </a:extLst>
            </p:cNvPr>
            <p:cNvSpPr/>
            <p:nvPr userDrawn="1"/>
          </p:nvSpPr>
          <p:spPr>
            <a:xfrm>
              <a:off x="6330141" y="393459"/>
              <a:ext cx="166051" cy="287352"/>
            </a:xfrm>
            <a:custGeom>
              <a:avLst/>
              <a:gdLst>
                <a:gd name="connsiteX0" fmla="*/ 166051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1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F1A8B975-A5F0-4B49-2D89-79EB8C947CF6}"/>
                </a:ext>
              </a:extLst>
            </p:cNvPr>
            <p:cNvSpPr/>
            <p:nvPr userDrawn="1"/>
          </p:nvSpPr>
          <p:spPr>
            <a:xfrm>
              <a:off x="6681410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34A81951-9BCC-EC13-5599-2D5970D4EF60}"/>
                </a:ext>
              </a:extLst>
            </p:cNvPr>
            <p:cNvSpPr/>
            <p:nvPr userDrawn="1"/>
          </p:nvSpPr>
          <p:spPr>
            <a:xfrm>
              <a:off x="7032673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A74145E3-DC9A-39DE-7D67-E5AABA2AF4D6}"/>
                </a:ext>
              </a:extLst>
            </p:cNvPr>
            <p:cNvSpPr/>
            <p:nvPr userDrawn="1"/>
          </p:nvSpPr>
          <p:spPr>
            <a:xfrm>
              <a:off x="7383935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C72313A9-7853-B8E8-D341-1F74A5FC0349}"/>
                </a:ext>
              </a:extLst>
            </p:cNvPr>
            <p:cNvSpPr/>
            <p:nvPr userDrawn="1"/>
          </p:nvSpPr>
          <p:spPr>
            <a:xfrm>
              <a:off x="5806441" y="393459"/>
              <a:ext cx="166051" cy="287352"/>
            </a:xfrm>
            <a:custGeom>
              <a:avLst/>
              <a:gdLst>
                <a:gd name="connsiteX0" fmla="*/ 166051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1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20CBFC91-4502-D545-CCF2-A1FCDEA62B5C}"/>
                </a:ext>
              </a:extLst>
            </p:cNvPr>
            <p:cNvSpPr/>
            <p:nvPr userDrawn="1"/>
          </p:nvSpPr>
          <p:spPr>
            <a:xfrm>
              <a:off x="6400394" y="393459"/>
              <a:ext cx="166057" cy="287352"/>
            </a:xfrm>
            <a:custGeom>
              <a:avLst/>
              <a:gdLst>
                <a:gd name="connsiteX0" fmla="*/ 166058 w 166057"/>
                <a:gd name="connsiteY0" fmla="*/ 0 h 287352"/>
                <a:gd name="connsiteX1" fmla="*/ 0 w 166057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7" h="287352">
                  <a:moveTo>
                    <a:pt x="166058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C5D4724A-E267-DDAC-7A81-8F51C9E69A06}"/>
                </a:ext>
              </a:extLst>
            </p:cNvPr>
            <p:cNvSpPr/>
            <p:nvPr userDrawn="1"/>
          </p:nvSpPr>
          <p:spPr>
            <a:xfrm>
              <a:off x="6751663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E4432DF4-19F2-7579-0E86-CAF5BC0C5E9E}"/>
                </a:ext>
              </a:extLst>
            </p:cNvPr>
            <p:cNvSpPr/>
            <p:nvPr userDrawn="1"/>
          </p:nvSpPr>
          <p:spPr>
            <a:xfrm>
              <a:off x="7102925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9B8A1F17-2047-62E7-FEDA-77D2E00A726F}"/>
                </a:ext>
              </a:extLst>
            </p:cNvPr>
            <p:cNvSpPr/>
            <p:nvPr userDrawn="1"/>
          </p:nvSpPr>
          <p:spPr>
            <a:xfrm>
              <a:off x="7454188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6759A81E-C1AC-D023-2685-000243700937}"/>
                </a:ext>
              </a:extLst>
            </p:cNvPr>
            <p:cNvSpPr/>
            <p:nvPr userDrawn="1"/>
          </p:nvSpPr>
          <p:spPr>
            <a:xfrm>
              <a:off x="5876694" y="393459"/>
              <a:ext cx="166051" cy="287352"/>
            </a:xfrm>
            <a:custGeom>
              <a:avLst/>
              <a:gdLst>
                <a:gd name="connsiteX0" fmla="*/ 166051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1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16F39862-093D-1DF0-04D8-5BCFD938B413}"/>
                </a:ext>
              </a:extLst>
            </p:cNvPr>
            <p:cNvSpPr/>
            <p:nvPr userDrawn="1"/>
          </p:nvSpPr>
          <p:spPr>
            <a:xfrm>
              <a:off x="6470646" y="393459"/>
              <a:ext cx="166057" cy="287352"/>
            </a:xfrm>
            <a:custGeom>
              <a:avLst/>
              <a:gdLst>
                <a:gd name="connsiteX0" fmla="*/ 166058 w 166057"/>
                <a:gd name="connsiteY0" fmla="*/ 0 h 287352"/>
                <a:gd name="connsiteX1" fmla="*/ 0 w 166057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7" h="287352">
                  <a:moveTo>
                    <a:pt x="166058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82907D61-F6C7-83B1-0F36-7148DDE8741C}"/>
                </a:ext>
              </a:extLst>
            </p:cNvPr>
            <p:cNvSpPr/>
            <p:nvPr userDrawn="1"/>
          </p:nvSpPr>
          <p:spPr>
            <a:xfrm>
              <a:off x="6821915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EC1C6C28-4499-91B7-2855-E204632F8D01}"/>
                </a:ext>
              </a:extLst>
            </p:cNvPr>
            <p:cNvSpPr/>
            <p:nvPr userDrawn="1"/>
          </p:nvSpPr>
          <p:spPr>
            <a:xfrm>
              <a:off x="7173178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5383613B-FBCA-11CD-D034-7BD3C9C06AC8}"/>
                </a:ext>
              </a:extLst>
            </p:cNvPr>
            <p:cNvSpPr/>
            <p:nvPr userDrawn="1"/>
          </p:nvSpPr>
          <p:spPr>
            <a:xfrm>
              <a:off x="7524440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5DDF3FE4-7F5F-313E-FECD-E598781BBCA8}"/>
                </a:ext>
              </a:extLst>
            </p:cNvPr>
            <p:cNvSpPr/>
            <p:nvPr userDrawn="1"/>
          </p:nvSpPr>
          <p:spPr>
            <a:xfrm>
              <a:off x="5946946" y="393459"/>
              <a:ext cx="166051" cy="287352"/>
            </a:xfrm>
            <a:custGeom>
              <a:avLst/>
              <a:gdLst>
                <a:gd name="connsiteX0" fmla="*/ 166051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1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488D5F04-719A-BFE4-3E92-647123F3CFA8}"/>
                </a:ext>
              </a:extLst>
            </p:cNvPr>
            <p:cNvSpPr/>
            <p:nvPr userDrawn="1"/>
          </p:nvSpPr>
          <p:spPr>
            <a:xfrm>
              <a:off x="6540905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85715DE9-656E-B934-555C-0670CBE8DEA6}"/>
                </a:ext>
              </a:extLst>
            </p:cNvPr>
            <p:cNvSpPr/>
            <p:nvPr userDrawn="1"/>
          </p:nvSpPr>
          <p:spPr>
            <a:xfrm>
              <a:off x="6892168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65142A4B-9AA3-E836-42CA-9CB15A9D78AA}"/>
                </a:ext>
              </a:extLst>
            </p:cNvPr>
            <p:cNvSpPr/>
            <p:nvPr userDrawn="1"/>
          </p:nvSpPr>
          <p:spPr>
            <a:xfrm>
              <a:off x="7243430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5EF4D33C-BF51-D07E-0EFC-778D445803D1}"/>
                </a:ext>
              </a:extLst>
            </p:cNvPr>
            <p:cNvSpPr/>
            <p:nvPr userDrawn="1"/>
          </p:nvSpPr>
          <p:spPr>
            <a:xfrm>
              <a:off x="7594693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0DBDD95-74C1-BA3A-CF55-77DDDB531F69}"/>
                </a:ext>
              </a:extLst>
            </p:cNvPr>
            <p:cNvSpPr/>
            <p:nvPr userDrawn="1"/>
          </p:nvSpPr>
          <p:spPr>
            <a:xfrm>
              <a:off x="6017199" y="393459"/>
              <a:ext cx="166051" cy="287352"/>
            </a:xfrm>
            <a:custGeom>
              <a:avLst/>
              <a:gdLst>
                <a:gd name="connsiteX0" fmla="*/ 166051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1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3DB44B2F-87BC-0195-8DE7-4CA36616B3F0}"/>
                </a:ext>
              </a:extLst>
            </p:cNvPr>
            <p:cNvSpPr/>
            <p:nvPr userDrawn="1"/>
          </p:nvSpPr>
          <p:spPr>
            <a:xfrm>
              <a:off x="6611158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A5CE591F-D18D-4D6E-E258-48C238EDEB3D}"/>
                </a:ext>
              </a:extLst>
            </p:cNvPr>
            <p:cNvSpPr/>
            <p:nvPr userDrawn="1"/>
          </p:nvSpPr>
          <p:spPr>
            <a:xfrm>
              <a:off x="6962420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F63FED1F-B3BC-D2E1-5AF3-2D1DC565E82C}"/>
                </a:ext>
              </a:extLst>
            </p:cNvPr>
            <p:cNvSpPr/>
            <p:nvPr userDrawn="1"/>
          </p:nvSpPr>
          <p:spPr>
            <a:xfrm>
              <a:off x="7313683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58514C6F-CD93-4F34-DC9F-7F8EADD96B22}"/>
                </a:ext>
              </a:extLst>
            </p:cNvPr>
            <p:cNvSpPr/>
            <p:nvPr userDrawn="1"/>
          </p:nvSpPr>
          <p:spPr>
            <a:xfrm>
              <a:off x="4167693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2D64711A-74FA-1F64-0A45-973A471C06FE}"/>
                </a:ext>
              </a:extLst>
            </p:cNvPr>
            <p:cNvSpPr/>
            <p:nvPr userDrawn="1"/>
          </p:nvSpPr>
          <p:spPr>
            <a:xfrm rot="8100000" flipV="1">
              <a:off x="4134853" y="448008"/>
              <a:ext cx="162575" cy="6385"/>
            </a:xfrm>
            <a:custGeom>
              <a:avLst/>
              <a:gdLst>
                <a:gd name="connsiteX0" fmla="*/ 624 w 162575"/>
                <a:gd name="connsiteY0" fmla="*/ 47 h 6385"/>
                <a:gd name="connsiteX1" fmla="*/ 163199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24" y="47"/>
                  </a:moveTo>
                  <a:lnTo>
                    <a:pt x="163199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D615147E-0A46-1B79-2885-CCBD6F7B2873}"/>
                </a:ext>
              </a:extLst>
            </p:cNvPr>
            <p:cNvSpPr/>
            <p:nvPr userDrawn="1"/>
          </p:nvSpPr>
          <p:spPr>
            <a:xfrm>
              <a:off x="8433954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7C19D0E5-EDED-E684-6615-5AB6C8149657}"/>
                </a:ext>
              </a:extLst>
            </p:cNvPr>
            <p:cNvSpPr/>
            <p:nvPr userDrawn="1"/>
          </p:nvSpPr>
          <p:spPr>
            <a:xfrm rot="8100000" flipV="1">
              <a:off x="8401095" y="448008"/>
              <a:ext cx="162575" cy="6385"/>
            </a:xfrm>
            <a:custGeom>
              <a:avLst/>
              <a:gdLst>
                <a:gd name="connsiteX0" fmla="*/ 1292 w 162575"/>
                <a:gd name="connsiteY0" fmla="*/ 47 h 6385"/>
                <a:gd name="connsiteX1" fmla="*/ 163867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292" y="47"/>
                  </a:moveTo>
                  <a:lnTo>
                    <a:pt x="163867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0722F610-7D6E-3BBC-09C3-57734008D7FE}"/>
                </a:ext>
              </a:extLst>
            </p:cNvPr>
            <p:cNvSpPr/>
            <p:nvPr userDrawn="1"/>
          </p:nvSpPr>
          <p:spPr>
            <a:xfrm>
              <a:off x="4282652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358C5F75-EBD4-D93E-583C-0B7E170BFEAC}"/>
                </a:ext>
              </a:extLst>
            </p:cNvPr>
            <p:cNvSpPr/>
            <p:nvPr userDrawn="1"/>
          </p:nvSpPr>
          <p:spPr>
            <a:xfrm rot="8100000" flipV="1">
              <a:off x="4249812" y="275596"/>
              <a:ext cx="162575" cy="6385"/>
            </a:xfrm>
            <a:custGeom>
              <a:avLst/>
              <a:gdLst>
                <a:gd name="connsiteX0" fmla="*/ 642 w 162575"/>
                <a:gd name="connsiteY0" fmla="*/ 20 h 6385"/>
                <a:gd name="connsiteX1" fmla="*/ 163217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42" y="20"/>
                  </a:moveTo>
                  <a:lnTo>
                    <a:pt x="163217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EDC35257-448F-3991-4036-878879679C30}"/>
                </a:ext>
              </a:extLst>
            </p:cNvPr>
            <p:cNvSpPr/>
            <p:nvPr userDrawn="1"/>
          </p:nvSpPr>
          <p:spPr>
            <a:xfrm>
              <a:off x="8548913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E1792267-E8ED-570C-7826-8CCC2FEB722C}"/>
                </a:ext>
              </a:extLst>
            </p:cNvPr>
            <p:cNvSpPr/>
            <p:nvPr userDrawn="1"/>
          </p:nvSpPr>
          <p:spPr>
            <a:xfrm rot="8100000" flipV="1">
              <a:off x="8516054" y="275596"/>
              <a:ext cx="162575" cy="6385"/>
            </a:xfrm>
            <a:custGeom>
              <a:avLst/>
              <a:gdLst>
                <a:gd name="connsiteX0" fmla="*/ 1310 w 162575"/>
                <a:gd name="connsiteY0" fmla="*/ 20 h 6385"/>
                <a:gd name="connsiteX1" fmla="*/ 163885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10" y="20"/>
                  </a:moveTo>
                  <a:lnTo>
                    <a:pt x="163885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1AD6E366-40E9-E92A-70AC-35C2840D9ADB}"/>
                </a:ext>
              </a:extLst>
            </p:cNvPr>
            <p:cNvSpPr/>
            <p:nvPr userDrawn="1"/>
          </p:nvSpPr>
          <p:spPr>
            <a:xfrm>
              <a:off x="4327358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21FBF7B7-F3D3-0EB7-626D-1827CE6E8019}"/>
                </a:ext>
              </a:extLst>
            </p:cNvPr>
            <p:cNvSpPr/>
            <p:nvPr userDrawn="1"/>
          </p:nvSpPr>
          <p:spPr>
            <a:xfrm rot="8100000" flipV="1">
              <a:off x="4294518" y="448008"/>
              <a:ext cx="162575" cy="6385"/>
            </a:xfrm>
            <a:custGeom>
              <a:avLst/>
              <a:gdLst>
                <a:gd name="connsiteX0" fmla="*/ 649 w 162575"/>
                <a:gd name="connsiteY0" fmla="*/ 47 h 6385"/>
                <a:gd name="connsiteX1" fmla="*/ 163224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49" y="47"/>
                  </a:moveTo>
                  <a:lnTo>
                    <a:pt x="163224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DABB1970-9BB7-11EB-BD35-175E0C5F1229}"/>
                </a:ext>
              </a:extLst>
            </p:cNvPr>
            <p:cNvSpPr/>
            <p:nvPr userDrawn="1"/>
          </p:nvSpPr>
          <p:spPr>
            <a:xfrm>
              <a:off x="8593619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CAABC142-E60B-4CC7-3E17-83CBA7122999}"/>
                </a:ext>
              </a:extLst>
            </p:cNvPr>
            <p:cNvSpPr/>
            <p:nvPr userDrawn="1"/>
          </p:nvSpPr>
          <p:spPr>
            <a:xfrm rot="8100000" flipV="1">
              <a:off x="8560760" y="448008"/>
              <a:ext cx="162575" cy="6385"/>
            </a:xfrm>
            <a:custGeom>
              <a:avLst/>
              <a:gdLst>
                <a:gd name="connsiteX0" fmla="*/ 1317 w 162575"/>
                <a:gd name="connsiteY0" fmla="*/ 47 h 6385"/>
                <a:gd name="connsiteX1" fmla="*/ 163892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17" y="47"/>
                  </a:moveTo>
                  <a:lnTo>
                    <a:pt x="163892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D86B4352-9EDE-BF40-60E0-0BC5337FA60A}"/>
                </a:ext>
              </a:extLst>
            </p:cNvPr>
            <p:cNvSpPr/>
            <p:nvPr userDrawn="1"/>
          </p:nvSpPr>
          <p:spPr>
            <a:xfrm>
              <a:off x="4442317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E95B3722-E346-4736-882F-4FB01A59F274}"/>
                </a:ext>
              </a:extLst>
            </p:cNvPr>
            <p:cNvSpPr/>
            <p:nvPr userDrawn="1"/>
          </p:nvSpPr>
          <p:spPr>
            <a:xfrm rot="8100000" flipV="1">
              <a:off x="4409477" y="275596"/>
              <a:ext cx="162575" cy="6385"/>
            </a:xfrm>
            <a:custGeom>
              <a:avLst/>
              <a:gdLst>
                <a:gd name="connsiteX0" fmla="*/ 667 w 162575"/>
                <a:gd name="connsiteY0" fmla="*/ 20 h 6385"/>
                <a:gd name="connsiteX1" fmla="*/ 163242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67" y="20"/>
                  </a:moveTo>
                  <a:lnTo>
                    <a:pt x="163242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5A79809E-FD8B-0426-DD27-EE53462404FF}"/>
                </a:ext>
              </a:extLst>
            </p:cNvPr>
            <p:cNvSpPr/>
            <p:nvPr userDrawn="1"/>
          </p:nvSpPr>
          <p:spPr>
            <a:xfrm>
              <a:off x="8708578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EF03AF0E-5314-F943-A155-00623D095A7D}"/>
                </a:ext>
              </a:extLst>
            </p:cNvPr>
            <p:cNvSpPr/>
            <p:nvPr userDrawn="1"/>
          </p:nvSpPr>
          <p:spPr>
            <a:xfrm rot="8100000" flipV="1">
              <a:off x="8675719" y="275596"/>
              <a:ext cx="162575" cy="6385"/>
            </a:xfrm>
            <a:custGeom>
              <a:avLst/>
              <a:gdLst>
                <a:gd name="connsiteX0" fmla="*/ 1335 w 162575"/>
                <a:gd name="connsiteY0" fmla="*/ 20 h 6385"/>
                <a:gd name="connsiteX1" fmla="*/ 163910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35" y="20"/>
                  </a:moveTo>
                  <a:lnTo>
                    <a:pt x="163910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BFEBF657-7352-1F13-736D-DE6E79BAA0DE}"/>
                </a:ext>
              </a:extLst>
            </p:cNvPr>
            <p:cNvSpPr/>
            <p:nvPr userDrawn="1"/>
          </p:nvSpPr>
          <p:spPr>
            <a:xfrm>
              <a:off x="4487023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F84ADB95-EF3E-5727-C54C-E5EA127C9F06}"/>
                </a:ext>
              </a:extLst>
            </p:cNvPr>
            <p:cNvSpPr/>
            <p:nvPr userDrawn="1"/>
          </p:nvSpPr>
          <p:spPr>
            <a:xfrm rot="8100000" flipV="1">
              <a:off x="4454183" y="448008"/>
              <a:ext cx="162575" cy="6385"/>
            </a:xfrm>
            <a:custGeom>
              <a:avLst/>
              <a:gdLst>
                <a:gd name="connsiteX0" fmla="*/ 674 w 162575"/>
                <a:gd name="connsiteY0" fmla="*/ 47 h 6385"/>
                <a:gd name="connsiteX1" fmla="*/ 163249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74" y="47"/>
                  </a:moveTo>
                  <a:lnTo>
                    <a:pt x="163249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E04E41A1-FBA9-EB5E-4DA1-6633EF802143}"/>
                </a:ext>
              </a:extLst>
            </p:cNvPr>
            <p:cNvSpPr/>
            <p:nvPr userDrawn="1"/>
          </p:nvSpPr>
          <p:spPr>
            <a:xfrm>
              <a:off x="8753284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6D13F2ED-2417-BFCF-F3CB-0927AD29B6E1}"/>
                </a:ext>
              </a:extLst>
            </p:cNvPr>
            <p:cNvSpPr/>
            <p:nvPr userDrawn="1"/>
          </p:nvSpPr>
          <p:spPr>
            <a:xfrm rot="8100000" flipV="1">
              <a:off x="8720425" y="448008"/>
              <a:ext cx="162575" cy="6385"/>
            </a:xfrm>
            <a:custGeom>
              <a:avLst/>
              <a:gdLst>
                <a:gd name="connsiteX0" fmla="*/ 1342 w 162575"/>
                <a:gd name="connsiteY0" fmla="*/ 47 h 6385"/>
                <a:gd name="connsiteX1" fmla="*/ 163917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42" y="47"/>
                  </a:moveTo>
                  <a:lnTo>
                    <a:pt x="163917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EA36272D-71AE-9823-BB5D-3280A00E1787}"/>
                </a:ext>
              </a:extLst>
            </p:cNvPr>
            <p:cNvSpPr/>
            <p:nvPr userDrawn="1"/>
          </p:nvSpPr>
          <p:spPr>
            <a:xfrm>
              <a:off x="4601981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7FC13FED-F852-D479-451A-77938B78C905}"/>
                </a:ext>
              </a:extLst>
            </p:cNvPr>
            <p:cNvSpPr/>
            <p:nvPr userDrawn="1"/>
          </p:nvSpPr>
          <p:spPr>
            <a:xfrm rot="8100000" flipV="1">
              <a:off x="4569142" y="275596"/>
              <a:ext cx="162575" cy="6385"/>
            </a:xfrm>
            <a:custGeom>
              <a:avLst/>
              <a:gdLst>
                <a:gd name="connsiteX0" fmla="*/ 692 w 162575"/>
                <a:gd name="connsiteY0" fmla="*/ 20 h 6385"/>
                <a:gd name="connsiteX1" fmla="*/ 163267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92" y="20"/>
                  </a:moveTo>
                  <a:lnTo>
                    <a:pt x="163267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285CA744-F33D-1D2D-F0AE-0309238397F3}"/>
                </a:ext>
              </a:extLst>
            </p:cNvPr>
            <p:cNvSpPr/>
            <p:nvPr userDrawn="1"/>
          </p:nvSpPr>
          <p:spPr>
            <a:xfrm>
              <a:off x="8868243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CF5F0D26-B25B-A8AA-2460-ECD8D191CE44}"/>
                </a:ext>
              </a:extLst>
            </p:cNvPr>
            <p:cNvSpPr/>
            <p:nvPr userDrawn="1"/>
          </p:nvSpPr>
          <p:spPr>
            <a:xfrm rot="8100000" flipV="1">
              <a:off x="8835384" y="275596"/>
              <a:ext cx="162575" cy="6385"/>
            </a:xfrm>
            <a:custGeom>
              <a:avLst/>
              <a:gdLst>
                <a:gd name="connsiteX0" fmla="*/ 1360 w 162575"/>
                <a:gd name="connsiteY0" fmla="*/ 20 h 6385"/>
                <a:gd name="connsiteX1" fmla="*/ 163935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60" y="20"/>
                  </a:moveTo>
                  <a:lnTo>
                    <a:pt x="163935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5FB1EBA2-6649-83C7-E3FC-280A680B329A}"/>
                </a:ext>
              </a:extLst>
            </p:cNvPr>
            <p:cNvSpPr/>
            <p:nvPr userDrawn="1"/>
          </p:nvSpPr>
          <p:spPr>
            <a:xfrm>
              <a:off x="4646687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6F42729E-B301-0585-0A24-0B68916F6A1E}"/>
                </a:ext>
              </a:extLst>
            </p:cNvPr>
            <p:cNvSpPr/>
            <p:nvPr userDrawn="1"/>
          </p:nvSpPr>
          <p:spPr>
            <a:xfrm rot="8100000" flipV="1">
              <a:off x="4613848" y="448008"/>
              <a:ext cx="162575" cy="6385"/>
            </a:xfrm>
            <a:custGeom>
              <a:avLst/>
              <a:gdLst>
                <a:gd name="connsiteX0" fmla="*/ 699 w 162575"/>
                <a:gd name="connsiteY0" fmla="*/ 47 h 6385"/>
                <a:gd name="connsiteX1" fmla="*/ 163274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99" y="47"/>
                  </a:moveTo>
                  <a:lnTo>
                    <a:pt x="163274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B085C879-A9B5-7683-301D-E5748C62523B}"/>
                </a:ext>
              </a:extLst>
            </p:cNvPr>
            <p:cNvSpPr/>
            <p:nvPr userDrawn="1"/>
          </p:nvSpPr>
          <p:spPr>
            <a:xfrm>
              <a:off x="8912949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6B483E2E-F8DF-6BCE-F812-CCE051E60FE5}"/>
                </a:ext>
              </a:extLst>
            </p:cNvPr>
            <p:cNvSpPr/>
            <p:nvPr userDrawn="1"/>
          </p:nvSpPr>
          <p:spPr>
            <a:xfrm rot="8100000" flipV="1">
              <a:off x="8880090" y="448008"/>
              <a:ext cx="162575" cy="6385"/>
            </a:xfrm>
            <a:custGeom>
              <a:avLst/>
              <a:gdLst>
                <a:gd name="connsiteX0" fmla="*/ 1367 w 162575"/>
                <a:gd name="connsiteY0" fmla="*/ 47 h 6385"/>
                <a:gd name="connsiteX1" fmla="*/ 163942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67" y="47"/>
                  </a:moveTo>
                  <a:lnTo>
                    <a:pt x="163942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A5284145-678E-684E-97C9-E18F97A111C4}"/>
                </a:ext>
              </a:extLst>
            </p:cNvPr>
            <p:cNvSpPr/>
            <p:nvPr userDrawn="1"/>
          </p:nvSpPr>
          <p:spPr>
            <a:xfrm>
              <a:off x="4761646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4B896DB0-EC5B-ED96-2370-E8BD08E48A63}"/>
                </a:ext>
              </a:extLst>
            </p:cNvPr>
            <p:cNvSpPr/>
            <p:nvPr userDrawn="1"/>
          </p:nvSpPr>
          <p:spPr>
            <a:xfrm rot="8100000" flipV="1">
              <a:off x="4728806" y="275596"/>
              <a:ext cx="162575" cy="6385"/>
            </a:xfrm>
            <a:custGeom>
              <a:avLst/>
              <a:gdLst>
                <a:gd name="connsiteX0" fmla="*/ 717 w 162575"/>
                <a:gd name="connsiteY0" fmla="*/ 20 h 6385"/>
                <a:gd name="connsiteX1" fmla="*/ 163292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17" y="20"/>
                  </a:moveTo>
                  <a:lnTo>
                    <a:pt x="163292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CFC86FDB-1E73-958B-2F3C-D38F15CC3853}"/>
                </a:ext>
              </a:extLst>
            </p:cNvPr>
            <p:cNvSpPr/>
            <p:nvPr userDrawn="1"/>
          </p:nvSpPr>
          <p:spPr>
            <a:xfrm>
              <a:off x="9027907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72D9A6D4-F948-B241-7613-6BC3AF34DBDB}"/>
                </a:ext>
              </a:extLst>
            </p:cNvPr>
            <p:cNvSpPr/>
            <p:nvPr userDrawn="1"/>
          </p:nvSpPr>
          <p:spPr>
            <a:xfrm rot="8100000" flipV="1">
              <a:off x="8995048" y="275596"/>
              <a:ext cx="162575" cy="6385"/>
            </a:xfrm>
            <a:custGeom>
              <a:avLst/>
              <a:gdLst>
                <a:gd name="connsiteX0" fmla="*/ 1385 w 162575"/>
                <a:gd name="connsiteY0" fmla="*/ 20 h 6385"/>
                <a:gd name="connsiteX1" fmla="*/ 163960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85" y="20"/>
                  </a:moveTo>
                  <a:lnTo>
                    <a:pt x="163960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F440B10E-CFDD-AC40-B865-EB29B7370E5A}"/>
                </a:ext>
              </a:extLst>
            </p:cNvPr>
            <p:cNvSpPr/>
            <p:nvPr userDrawn="1"/>
          </p:nvSpPr>
          <p:spPr>
            <a:xfrm>
              <a:off x="4806352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BD9AE071-89C9-A9F7-81E3-CF735F829921}"/>
                </a:ext>
              </a:extLst>
            </p:cNvPr>
            <p:cNvSpPr/>
            <p:nvPr userDrawn="1"/>
          </p:nvSpPr>
          <p:spPr>
            <a:xfrm rot="8100000" flipV="1">
              <a:off x="4773512" y="448008"/>
              <a:ext cx="162575" cy="6385"/>
            </a:xfrm>
            <a:custGeom>
              <a:avLst/>
              <a:gdLst>
                <a:gd name="connsiteX0" fmla="*/ 724 w 162575"/>
                <a:gd name="connsiteY0" fmla="*/ 47 h 6385"/>
                <a:gd name="connsiteX1" fmla="*/ 163299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24" y="47"/>
                  </a:moveTo>
                  <a:lnTo>
                    <a:pt x="163299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F1324318-F288-4BB2-7CD8-3FEDEA8C4442}"/>
                </a:ext>
              </a:extLst>
            </p:cNvPr>
            <p:cNvSpPr/>
            <p:nvPr userDrawn="1"/>
          </p:nvSpPr>
          <p:spPr>
            <a:xfrm>
              <a:off x="9072613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B9B23B04-D566-09B2-6C7C-705C25155570}"/>
                </a:ext>
              </a:extLst>
            </p:cNvPr>
            <p:cNvSpPr/>
            <p:nvPr userDrawn="1"/>
          </p:nvSpPr>
          <p:spPr>
            <a:xfrm rot="8100000" flipV="1">
              <a:off x="9039754" y="448008"/>
              <a:ext cx="162575" cy="6385"/>
            </a:xfrm>
            <a:custGeom>
              <a:avLst/>
              <a:gdLst>
                <a:gd name="connsiteX0" fmla="*/ 1392 w 162575"/>
                <a:gd name="connsiteY0" fmla="*/ 47 h 6385"/>
                <a:gd name="connsiteX1" fmla="*/ 163967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92" y="47"/>
                  </a:moveTo>
                  <a:lnTo>
                    <a:pt x="163967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46BCDDC4-1E42-D6F8-075D-D919325B2382}"/>
                </a:ext>
              </a:extLst>
            </p:cNvPr>
            <p:cNvSpPr/>
            <p:nvPr userDrawn="1"/>
          </p:nvSpPr>
          <p:spPr>
            <a:xfrm>
              <a:off x="4921311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5A2B01A7-B438-47D3-01BC-E394FA2F9973}"/>
                </a:ext>
              </a:extLst>
            </p:cNvPr>
            <p:cNvSpPr/>
            <p:nvPr userDrawn="1"/>
          </p:nvSpPr>
          <p:spPr>
            <a:xfrm rot="8100000" flipV="1">
              <a:off x="4888471" y="275596"/>
              <a:ext cx="162575" cy="6385"/>
            </a:xfrm>
            <a:custGeom>
              <a:avLst/>
              <a:gdLst>
                <a:gd name="connsiteX0" fmla="*/ 742 w 162575"/>
                <a:gd name="connsiteY0" fmla="*/ 20 h 6385"/>
                <a:gd name="connsiteX1" fmla="*/ 163317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42" y="20"/>
                  </a:moveTo>
                  <a:lnTo>
                    <a:pt x="163317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A8C586BD-E9ED-7F85-6FDB-EAFA420702A3}"/>
                </a:ext>
              </a:extLst>
            </p:cNvPr>
            <p:cNvSpPr/>
            <p:nvPr userDrawn="1"/>
          </p:nvSpPr>
          <p:spPr>
            <a:xfrm>
              <a:off x="9187572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2B4945D6-3A3C-2122-4516-523A8FAA9EA5}"/>
                </a:ext>
              </a:extLst>
            </p:cNvPr>
            <p:cNvSpPr/>
            <p:nvPr userDrawn="1"/>
          </p:nvSpPr>
          <p:spPr>
            <a:xfrm rot="8100000" flipV="1">
              <a:off x="9154713" y="275596"/>
              <a:ext cx="162575" cy="6385"/>
            </a:xfrm>
            <a:custGeom>
              <a:avLst/>
              <a:gdLst>
                <a:gd name="connsiteX0" fmla="*/ 1410 w 162575"/>
                <a:gd name="connsiteY0" fmla="*/ 20 h 6385"/>
                <a:gd name="connsiteX1" fmla="*/ 163985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410" y="20"/>
                  </a:moveTo>
                  <a:lnTo>
                    <a:pt x="163985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960728A2-93AA-39B5-4D5A-CBA6117B80DA}"/>
                </a:ext>
              </a:extLst>
            </p:cNvPr>
            <p:cNvSpPr/>
            <p:nvPr userDrawn="1"/>
          </p:nvSpPr>
          <p:spPr>
            <a:xfrm>
              <a:off x="5080976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4D91DDB8-1AB2-B795-5F1E-CCC74083B614}"/>
                </a:ext>
              </a:extLst>
            </p:cNvPr>
            <p:cNvSpPr/>
            <p:nvPr userDrawn="1"/>
          </p:nvSpPr>
          <p:spPr>
            <a:xfrm rot="8100000" flipV="1">
              <a:off x="5048136" y="275596"/>
              <a:ext cx="162575" cy="6385"/>
            </a:xfrm>
            <a:custGeom>
              <a:avLst/>
              <a:gdLst>
                <a:gd name="connsiteX0" fmla="*/ 767 w 162575"/>
                <a:gd name="connsiteY0" fmla="*/ 20 h 6385"/>
                <a:gd name="connsiteX1" fmla="*/ 163342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67" y="20"/>
                  </a:moveTo>
                  <a:lnTo>
                    <a:pt x="163342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8550CB76-51DB-0982-6495-0C32B8963D3F}"/>
                </a:ext>
              </a:extLst>
            </p:cNvPr>
            <p:cNvSpPr/>
            <p:nvPr userDrawn="1"/>
          </p:nvSpPr>
          <p:spPr>
            <a:xfrm>
              <a:off x="9347237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CDE1EB8D-ECD3-06D2-2C24-2B2FA95832D4}"/>
                </a:ext>
              </a:extLst>
            </p:cNvPr>
            <p:cNvSpPr/>
            <p:nvPr userDrawn="1"/>
          </p:nvSpPr>
          <p:spPr>
            <a:xfrm rot="8100000" flipV="1">
              <a:off x="9314378" y="275596"/>
              <a:ext cx="162575" cy="6385"/>
            </a:xfrm>
            <a:custGeom>
              <a:avLst/>
              <a:gdLst>
                <a:gd name="connsiteX0" fmla="*/ 1435 w 162575"/>
                <a:gd name="connsiteY0" fmla="*/ 20 h 6385"/>
                <a:gd name="connsiteX1" fmla="*/ 164010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435" y="20"/>
                  </a:moveTo>
                  <a:lnTo>
                    <a:pt x="164010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B92FEB45-43A9-25DE-660A-099AA8B653AE}"/>
                </a:ext>
              </a:extLst>
            </p:cNvPr>
            <p:cNvSpPr/>
            <p:nvPr userDrawn="1"/>
          </p:nvSpPr>
          <p:spPr>
            <a:xfrm>
              <a:off x="4966017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0376AA37-8E25-14A5-67A0-52096D1BAD19}"/>
                </a:ext>
              </a:extLst>
            </p:cNvPr>
            <p:cNvSpPr/>
            <p:nvPr userDrawn="1"/>
          </p:nvSpPr>
          <p:spPr>
            <a:xfrm rot="8100000" flipV="1">
              <a:off x="4933177" y="448008"/>
              <a:ext cx="162575" cy="6385"/>
            </a:xfrm>
            <a:custGeom>
              <a:avLst/>
              <a:gdLst>
                <a:gd name="connsiteX0" fmla="*/ 749 w 162575"/>
                <a:gd name="connsiteY0" fmla="*/ 47 h 6385"/>
                <a:gd name="connsiteX1" fmla="*/ 163324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49" y="47"/>
                  </a:moveTo>
                  <a:lnTo>
                    <a:pt x="163324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8DD1E36C-0AA2-38FD-689E-6D3436DC9FC1}"/>
                </a:ext>
              </a:extLst>
            </p:cNvPr>
            <p:cNvSpPr/>
            <p:nvPr userDrawn="1"/>
          </p:nvSpPr>
          <p:spPr>
            <a:xfrm>
              <a:off x="5125682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80859341-264B-2163-018E-53B2300A9B15}"/>
                </a:ext>
              </a:extLst>
            </p:cNvPr>
            <p:cNvSpPr/>
            <p:nvPr userDrawn="1"/>
          </p:nvSpPr>
          <p:spPr>
            <a:xfrm rot="8100000" flipV="1">
              <a:off x="5092842" y="448008"/>
              <a:ext cx="162575" cy="6385"/>
            </a:xfrm>
            <a:custGeom>
              <a:avLst/>
              <a:gdLst>
                <a:gd name="connsiteX0" fmla="*/ 774 w 162575"/>
                <a:gd name="connsiteY0" fmla="*/ 47 h 6385"/>
                <a:gd name="connsiteX1" fmla="*/ 163349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74" y="47"/>
                  </a:moveTo>
                  <a:lnTo>
                    <a:pt x="163349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2881978E-953E-EB3C-8548-B0A19D065D49}"/>
                </a:ext>
              </a:extLst>
            </p:cNvPr>
            <p:cNvSpPr/>
            <p:nvPr userDrawn="1"/>
          </p:nvSpPr>
          <p:spPr>
            <a:xfrm>
              <a:off x="5285346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3B669653-E53A-B953-D878-C5403C3CAA20}"/>
                </a:ext>
              </a:extLst>
            </p:cNvPr>
            <p:cNvSpPr/>
            <p:nvPr userDrawn="1"/>
          </p:nvSpPr>
          <p:spPr>
            <a:xfrm rot="8100000" flipV="1">
              <a:off x="5252507" y="448008"/>
              <a:ext cx="162575" cy="6385"/>
            </a:xfrm>
            <a:custGeom>
              <a:avLst/>
              <a:gdLst>
                <a:gd name="connsiteX0" fmla="*/ 799 w 162575"/>
                <a:gd name="connsiteY0" fmla="*/ 47 h 6385"/>
                <a:gd name="connsiteX1" fmla="*/ 163374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99" y="47"/>
                  </a:moveTo>
                  <a:lnTo>
                    <a:pt x="163374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A21D3410-BEBD-5B88-1DE8-CF083007F43F}"/>
                </a:ext>
              </a:extLst>
            </p:cNvPr>
            <p:cNvSpPr/>
            <p:nvPr userDrawn="1"/>
          </p:nvSpPr>
          <p:spPr>
            <a:xfrm>
              <a:off x="5445011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AAB7AFBB-D701-C402-2302-214EB029ED6C}"/>
                </a:ext>
              </a:extLst>
            </p:cNvPr>
            <p:cNvSpPr/>
            <p:nvPr userDrawn="1"/>
          </p:nvSpPr>
          <p:spPr>
            <a:xfrm rot="8100000" flipV="1">
              <a:off x="5412171" y="448008"/>
              <a:ext cx="162575" cy="6385"/>
            </a:xfrm>
            <a:custGeom>
              <a:avLst/>
              <a:gdLst>
                <a:gd name="connsiteX0" fmla="*/ 824 w 162575"/>
                <a:gd name="connsiteY0" fmla="*/ 47 h 6385"/>
                <a:gd name="connsiteX1" fmla="*/ 163399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824" y="47"/>
                  </a:moveTo>
                  <a:lnTo>
                    <a:pt x="163399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57" name="Text Placeholder 109">
            <a:extLst>
              <a:ext uri="{FF2B5EF4-FFF2-40B4-BE49-F238E27FC236}">
                <a16:creationId xmlns:a16="http://schemas.microsoft.com/office/drawing/2014/main" id="{2491B097-D80A-404C-1EE1-B26455ED10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45882" y="2144824"/>
            <a:ext cx="9926846" cy="3417062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>
              <a:defRPr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>
              <a:defRPr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>
              <a:defRPr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>
              <a:defRPr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7834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2">
    <p:bg>
      <p:bgPr>
        <a:solidFill>
          <a:srgbClr val="77B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5D518C-BA43-2D46-126F-F77AEBA739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688" y="999893"/>
            <a:ext cx="4165398" cy="923330"/>
          </a:xfrm>
        </p:spPr>
        <p:txBody>
          <a:bodyPr wrap="square" anchor="t">
            <a:spAutoFit/>
          </a:bodyPr>
          <a:lstStyle>
            <a:lvl1pPr>
              <a:defRPr lang="en-GB" sz="6000" b="1" i="1" kern="1200" spc="-15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marL="0"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GB" dirty="0"/>
              <a:t>TITLE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1356475-F321-C910-0305-53C0952F8F96}"/>
              </a:ext>
            </a:extLst>
          </p:cNvPr>
          <p:cNvSpPr/>
          <p:nvPr userDrawn="1"/>
        </p:nvSpPr>
        <p:spPr>
          <a:xfrm>
            <a:off x="3900335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883E241-A621-4F44-8187-73F6EF023445}"/>
              </a:ext>
            </a:extLst>
          </p:cNvPr>
          <p:cNvSpPr/>
          <p:nvPr userDrawn="1"/>
        </p:nvSpPr>
        <p:spPr>
          <a:xfrm rot="8100000" flipV="1">
            <a:off x="3867495" y="487176"/>
            <a:ext cx="162575" cy="6385"/>
          </a:xfrm>
          <a:custGeom>
            <a:avLst/>
            <a:gdLst>
              <a:gd name="connsiteX0" fmla="*/ 606 w 162575"/>
              <a:gd name="connsiteY0" fmla="*/ 77 h 6385"/>
              <a:gd name="connsiteX1" fmla="*/ 163181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06" y="77"/>
                </a:moveTo>
                <a:lnTo>
                  <a:pt x="163181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03ED9AC-940F-3B94-CBFF-F28A11645975}"/>
              </a:ext>
            </a:extLst>
          </p:cNvPr>
          <p:cNvSpPr/>
          <p:nvPr userDrawn="1"/>
        </p:nvSpPr>
        <p:spPr>
          <a:xfrm>
            <a:off x="8166596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6763D64-D856-3248-9F80-398DFC4849B3}"/>
              </a:ext>
            </a:extLst>
          </p:cNvPr>
          <p:cNvSpPr/>
          <p:nvPr userDrawn="1"/>
        </p:nvSpPr>
        <p:spPr>
          <a:xfrm rot="8100000" flipV="1">
            <a:off x="8133737" y="487176"/>
            <a:ext cx="162575" cy="6385"/>
          </a:xfrm>
          <a:custGeom>
            <a:avLst/>
            <a:gdLst>
              <a:gd name="connsiteX0" fmla="*/ 1274 w 162575"/>
              <a:gd name="connsiteY0" fmla="*/ 77 h 6385"/>
              <a:gd name="connsiteX1" fmla="*/ 163849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274" y="77"/>
                </a:moveTo>
                <a:lnTo>
                  <a:pt x="163849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9AF8FCE-2C0A-7F97-BA38-17FE4472C708}"/>
              </a:ext>
            </a:extLst>
          </p:cNvPr>
          <p:cNvSpPr/>
          <p:nvPr userDrawn="1"/>
        </p:nvSpPr>
        <p:spPr>
          <a:xfrm>
            <a:off x="4059999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4D48D4E-2E9D-ECDD-A0EA-F7D95E37D04E}"/>
              </a:ext>
            </a:extLst>
          </p:cNvPr>
          <p:cNvSpPr/>
          <p:nvPr userDrawn="1"/>
        </p:nvSpPr>
        <p:spPr>
          <a:xfrm rot="8100000" flipV="1">
            <a:off x="4027160" y="487176"/>
            <a:ext cx="162575" cy="6385"/>
          </a:xfrm>
          <a:custGeom>
            <a:avLst/>
            <a:gdLst>
              <a:gd name="connsiteX0" fmla="*/ 631 w 162575"/>
              <a:gd name="connsiteY0" fmla="*/ 77 h 6385"/>
              <a:gd name="connsiteX1" fmla="*/ 163206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31" y="77"/>
                </a:moveTo>
                <a:lnTo>
                  <a:pt x="163206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5C232F2-D840-5571-0552-D6A5801272AA}"/>
              </a:ext>
            </a:extLst>
          </p:cNvPr>
          <p:cNvSpPr/>
          <p:nvPr userDrawn="1"/>
        </p:nvSpPr>
        <p:spPr>
          <a:xfrm>
            <a:off x="8326261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3DC3C57-0E5F-FCB0-0B30-8E888C95AAF3}"/>
              </a:ext>
            </a:extLst>
          </p:cNvPr>
          <p:cNvSpPr/>
          <p:nvPr userDrawn="1"/>
        </p:nvSpPr>
        <p:spPr>
          <a:xfrm rot="8100000" flipV="1">
            <a:off x="8293402" y="487176"/>
            <a:ext cx="162575" cy="6385"/>
          </a:xfrm>
          <a:custGeom>
            <a:avLst/>
            <a:gdLst>
              <a:gd name="connsiteX0" fmla="*/ 1299 w 162575"/>
              <a:gd name="connsiteY0" fmla="*/ 77 h 6385"/>
              <a:gd name="connsiteX1" fmla="*/ 163874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299" y="77"/>
                </a:moveTo>
                <a:lnTo>
                  <a:pt x="163874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4A605C5E-D57F-F76A-A16A-F2E256E2104C}"/>
              </a:ext>
            </a:extLst>
          </p:cNvPr>
          <p:cNvSpPr/>
          <p:nvPr userDrawn="1"/>
        </p:nvSpPr>
        <p:spPr>
          <a:xfrm>
            <a:off x="4219664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162D46A-3772-1111-ED26-E4B42C868060}"/>
              </a:ext>
            </a:extLst>
          </p:cNvPr>
          <p:cNvSpPr/>
          <p:nvPr userDrawn="1"/>
        </p:nvSpPr>
        <p:spPr>
          <a:xfrm rot="8100000" flipV="1">
            <a:off x="4186824" y="487176"/>
            <a:ext cx="162575" cy="6385"/>
          </a:xfrm>
          <a:custGeom>
            <a:avLst/>
            <a:gdLst>
              <a:gd name="connsiteX0" fmla="*/ 656 w 162575"/>
              <a:gd name="connsiteY0" fmla="*/ 77 h 6385"/>
              <a:gd name="connsiteX1" fmla="*/ 163231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56" y="77"/>
                </a:moveTo>
                <a:lnTo>
                  <a:pt x="163231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5340400-2438-DE2B-6A48-A4FBD17F4653}"/>
              </a:ext>
            </a:extLst>
          </p:cNvPr>
          <p:cNvSpPr/>
          <p:nvPr userDrawn="1"/>
        </p:nvSpPr>
        <p:spPr>
          <a:xfrm>
            <a:off x="8485925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D98C837-1D3A-D75C-3938-ACEB64AD5D6E}"/>
              </a:ext>
            </a:extLst>
          </p:cNvPr>
          <p:cNvSpPr/>
          <p:nvPr userDrawn="1"/>
        </p:nvSpPr>
        <p:spPr>
          <a:xfrm rot="8100000" flipV="1">
            <a:off x="8453066" y="487176"/>
            <a:ext cx="162575" cy="6385"/>
          </a:xfrm>
          <a:custGeom>
            <a:avLst/>
            <a:gdLst>
              <a:gd name="connsiteX0" fmla="*/ 1324 w 162575"/>
              <a:gd name="connsiteY0" fmla="*/ 77 h 6385"/>
              <a:gd name="connsiteX1" fmla="*/ 163899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24" y="77"/>
                </a:moveTo>
                <a:lnTo>
                  <a:pt x="163899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81CDD90-45DD-F19B-CFA0-8FA3FF89FC39}"/>
              </a:ext>
            </a:extLst>
          </p:cNvPr>
          <p:cNvSpPr/>
          <p:nvPr userDrawn="1"/>
        </p:nvSpPr>
        <p:spPr>
          <a:xfrm>
            <a:off x="4379329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CD0467D-0859-873B-03C0-11AD880BA6CF}"/>
              </a:ext>
            </a:extLst>
          </p:cNvPr>
          <p:cNvSpPr/>
          <p:nvPr userDrawn="1"/>
        </p:nvSpPr>
        <p:spPr>
          <a:xfrm rot="8100000" flipV="1">
            <a:off x="4346489" y="487176"/>
            <a:ext cx="162575" cy="6385"/>
          </a:xfrm>
          <a:custGeom>
            <a:avLst/>
            <a:gdLst>
              <a:gd name="connsiteX0" fmla="*/ 681 w 162575"/>
              <a:gd name="connsiteY0" fmla="*/ 77 h 6385"/>
              <a:gd name="connsiteX1" fmla="*/ 163256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81" y="77"/>
                </a:moveTo>
                <a:lnTo>
                  <a:pt x="163256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76FC0AD-6328-CD7D-E35C-35E880FBC258}"/>
              </a:ext>
            </a:extLst>
          </p:cNvPr>
          <p:cNvSpPr/>
          <p:nvPr userDrawn="1"/>
        </p:nvSpPr>
        <p:spPr>
          <a:xfrm>
            <a:off x="4538994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41F5FCE4-63DA-D807-BB5E-32AA705C9C48}"/>
              </a:ext>
            </a:extLst>
          </p:cNvPr>
          <p:cNvSpPr/>
          <p:nvPr userDrawn="1"/>
        </p:nvSpPr>
        <p:spPr>
          <a:xfrm rot="8100000" flipV="1">
            <a:off x="4506154" y="487176"/>
            <a:ext cx="162575" cy="6385"/>
          </a:xfrm>
          <a:custGeom>
            <a:avLst/>
            <a:gdLst>
              <a:gd name="connsiteX0" fmla="*/ 706 w 162575"/>
              <a:gd name="connsiteY0" fmla="*/ 77 h 6385"/>
              <a:gd name="connsiteX1" fmla="*/ 163281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06" y="77"/>
                </a:moveTo>
                <a:lnTo>
                  <a:pt x="163281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EFEDC0D-3063-A3ED-D253-8605CEB3AC42}"/>
              </a:ext>
            </a:extLst>
          </p:cNvPr>
          <p:cNvSpPr/>
          <p:nvPr userDrawn="1"/>
        </p:nvSpPr>
        <p:spPr>
          <a:xfrm>
            <a:off x="938828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D8EB51F-719F-0935-927F-5077B2430F1B}"/>
              </a:ext>
            </a:extLst>
          </p:cNvPr>
          <p:cNvSpPr/>
          <p:nvPr userDrawn="1"/>
        </p:nvSpPr>
        <p:spPr>
          <a:xfrm>
            <a:off x="1935136" y="-19156"/>
            <a:ext cx="510927" cy="555548"/>
          </a:xfrm>
          <a:custGeom>
            <a:avLst/>
            <a:gdLst>
              <a:gd name="connsiteX0" fmla="*/ 353977 w 510927"/>
              <a:gd name="connsiteY0" fmla="*/ 0 h 555548"/>
              <a:gd name="connsiteX1" fmla="*/ 510927 w 510927"/>
              <a:gd name="connsiteY1" fmla="*/ 0 h 555548"/>
              <a:gd name="connsiteX2" fmla="*/ 160291 w 510927"/>
              <a:gd name="connsiteY2" fmla="*/ 555549 h 555548"/>
              <a:gd name="connsiteX3" fmla="*/ 0 w 510927"/>
              <a:gd name="connsiteY3" fmla="*/ 555549 h 555548"/>
              <a:gd name="connsiteX4" fmla="*/ 353977 w 510927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927" h="555548">
                <a:moveTo>
                  <a:pt x="353977" y="0"/>
                </a:moveTo>
                <a:lnTo>
                  <a:pt x="510927" y="0"/>
                </a:lnTo>
                <a:lnTo>
                  <a:pt x="160291" y="555549"/>
                </a:lnTo>
                <a:lnTo>
                  <a:pt x="0" y="555549"/>
                </a:lnTo>
                <a:lnTo>
                  <a:pt x="353977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6849D43C-55B5-DCD1-64F8-7DF744B10946}"/>
              </a:ext>
            </a:extLst>
          </p:cNvPr>
          <p:cNvSpPr/>
          <p:nvPr userDrawn="1"/>
        </p:nvSpPr>
        <p:spPr>
          <a:xfrm>
            <a:off x="7861892" y="-19156"/>
            <a:ext cx="510927" cy="555548"/>
          </a:xfrm>
          <a:custGeom>
            <a:avLst/>
            <a:gdLst>
              <a:gd name="connsiteX0" fmla="*/ 353945 w 510927"/>
              <a:gd name="connsiteY0" fmla="*/ 0 h 555548"/>
              <a:gd name="connsiteX1" fmla="*/ 510927 w 510927"/>
              <a:gd name="connsiteY1" fmla="*/ 0 h 555548"/>
              <a:gd name="connsiteX2" fmla="*/ 160303 w 510927"/>
              <a:gd name="connsiteY2" fmla="*/ 555549 h 555548"/>
              <a:gd name="connsiteX3" fmla="*/ 0 w 510927"/>
              <a:gd name="connsiteY3" fmla="*/ 555549 h 555548"/>
              <a:gd name="connsiteX4" fmla="*/ 353945 w 510927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927" h="555548">
                <a:moveTo>
                  <a:pt x="353945" y="0"/>
                </a:moveTo>
                <a:lnTo>
                  <a:pt x="510927" y="0"/>
                </a:lnTo>
                <a:lnTo>
                  <a:pt x="160303" y="555549"/>
                </a:lnTo>
                <a:lnTo>
                  <a:pt x="0" y="555549"/>
                </a:lnTo>
                <a:lnTo>
                  <a:pt x="353945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9E6851D9-7DDE-6405-B9C7-E299571FBBCF}"/>
              </a:ext>
            </a:extLst>
          </p:cNvPr>
          <p:cNvSpPr/>
          <p:nvPr userDrawn="1"/>
        </p:nvSpPr>
        <p:spPr>
          <a:xfrm>
            <a:off x="2937831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47C1D9C-BB6B-9AE9-480A-7618DA0B87E3}"/>
              </a:ext>
            </a:extLst>
          </p:cNvPr>
          <p:cNvSpPr/>
          <p:nvPr userDrawn="1"/>
        </p:nvSpPr>
        <p:spPr>
          <a:xfrm>
            <a:off x="3619382" y="-9578"/>
            <a:ext cx="469937" cy="536391"/>
          </a:xfrm>
          <a:custGeom>
            <a:avLst/>
            <a:gdLst>
              <a:gd name="connsiteX0" fmla="*/ 0 w 469937"/>
              <a:gd name="connsiteY0" fmla="*/ 536392 h 536391"/>
              <a:gd name="connsiteX1" fmla="*/ 337499 w 469937"/>
              <a:gd name="connsiteY1" fmla="*/ 0 h 536391"/>
              <a:gd name="connsiteX2" fmla="*/ 469938 w 469937"/>
              <a:gd name="connsiteY2" fmla="*/ 0 h 536391"/>
              <a:gd name="connsiteX3" fmla="*/ 135626 w 469937"/>
              <a:gd name="connsiteY3" fmla="*/ 536392 h 536391"/>
              <a:gd name="connsiteX4" fmla="*/ 0 w 469937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37" h="536391">
                <a:moveTo>
                  <a:pt x="0" y="536392"/>
                </a:moveTo>
                <a:lnTo>
                  <a:pt x="337499" y="0"/>
                </a:lnTo>
                <a:lnTo>
                  <a:pt x="469938" y="0"/>
                </a:lnTo>
                <a:lnTo>
                  <a:pt x="135626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28F0B7AD-AC61-5890-26F9-43B12D1EC34E}"/>
              </a:ext>
            </a:extLst>
          </p:cNvPr>
          <p:cNvSpPr/>
          <p:nvPr userDrawn="1"/>
        </p:nvSpPr>
        <p:spPr>
          <a:xfrm>
            <a:off x="9693054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14E61C14-4C59-A1F9-67F8-4AB780695EA1}"/>
              </a:ext>
            </a:extLst>
          </p:cNvPr>
          <p:cNvSpPr/>
          <p:nvPr userDrawn="1"/>
        </p:nvSpPr>
        <p:spPr>
          <a:xfrm>
            <a:off x="10363646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FD775757-BC57-6A7C-ECDB-DE04ADBA0669}"/>
              </a:ext>
            </a:extLst>
          </p:cNvPr>
          <p:cNvSpPr/>
          <p:nvPr userDrawn="1"/>
        </p:nvSpPr>
        <p:spPr>
          <a:xfrm>
            <a:off x="11034238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257747DD-3051-12FD-069D-E282C793D408}"/>
              </a:ext>
            </a:extLst>
          </p:cNvPr>
          <p:cNvSpPr/>
          <p:nvPr userDrawn="1"/>
        </p:nvSpPr>
        <p:spPr>
          <a:xfrm>
            <a:off x="11704830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292CE432-5EA0-6EC2-7C05-9D0194EA12E1}"/>
              </a:ext>
            </a:extLst>
          </p:cNvPr>
          <p:cNvSpPr/>
          <p:nvPr userDrawn="1"/>
        </p:nvSpPr>
        <p:spPr>
          <a:xfrm>
            <a:off x="606726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B95C4488-AA08-4EAD-70E2-DF08B61A68AF}"/>
              </a:ext>
            </a:extLst>
          </p:cNvPr>
          <p:cNvSpPr/>
          <p:nvPr userDrawn="1"/>
        </p:nvSpPr>
        <p:spPr>
          <a:xfrm>
            <a:off x="1603034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B392E64E-A934-DCEB-3928-101F685DA7EA}"/>
              </a:ext>
            </a:extLst>
          </p:cNvPr>
          <p:cNvSpPr/>
          <p:nvPr userDrawn="1"/>
        </p:nvSpPr>
        <p:spPr>
          <a:xfrm>
            <a:off x="7529789" y="-19156"/>
            <a:ext cx="504540" cy="555548"/>
          </a:xfrm>
          <a:custGeom>
            <a:avLst/>
            <a:gdLst>
              <a:gd name="connsiteX0" fmla="*/ 349538 w 504540"/>
              <a:gd name="connsiteY0" fmla="*/ 0 h 555548"/>
              <a:gd name="connsiteX1" fmla="*/ 504541 w 504540"/>
              <a:gd name="connsiteY1" fmla="*/ 0 h 555548"/>
              <a:gd name="connsiteX2" fmla="*/ 158260 w 504540"/>
              <a:gd name="connsiteY2" fmla="*/ 555549 h 555548"/>
              <a:gd name="connsiteX3" fmla="*/ 0 w 504540"/>
              <a:gd name="connsiteY3" fmla="*/ 555549 h 555548"/>
              <a:gd name="connsiteX4" fmla="*/ 349538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38" y="0"/>
                </a:moveTo>
                <a:lnTo>
                  <a:pt x="504541" y="0"/>
                </a:lnTo>
                <a:lnTo>
                  <a:pt x="158260" y="555549"/>
                </a:lnTo>
                <a:lnTo>
                  <a:pt x="0" y="555549"/>
                </a:lnTo>
                <a:lnTo>
                  <a:pt x="349538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810AE84-4510-EA7D-ED5C-AE51546A6A42}"/>
              </a:ext>
            </a:extLst>
          </p:cNvPr>
          <p:cNvSpPr/>
          <p:nvPr userDrawn="1"/>
        </p:nvSpPr>
        <p:spPr>
          <a:xfrm>
            <a:off x="2605728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146F9763-32B1-766D-F2B1-563D64ECBAD7}"/>
              </a:ext>
            </a:extLst>
          </p:cNvPr>
          <p:cNvSpPr/>
          <p:nvPr userDrawn="1"/>
        </p:nvSpPr>
        <p:spPr>
          <a:xfrm>
            <a:off x="3287279" y="-9578"/>
            <a:ext cx="469937" cy="536391"/>
          </a:xfrm>
          <a:custGeom>
            <a:avLst/>
            <a:gdLst>
              <a:gd name="connsiteX0" fmla="*/ 0 w 469937"/>
              <a:gd name="connsiteY0" fmla="*/ 536392 h 536391"/>
              <a:gd name="connsiteX1" fmla="*/ 337499 w 469937"/>
              <a:gd name="connsiteY1" fmla="*/ 0 h 536391"/>
              <a:gd name="connsiteX2" fmla="*/ 469938 w 469937"/>
              <a:gd name="connsiteY2" fmla="*/ 0 h 536391"/>
              <a:gd name="connsiteX3" fmla="*/ 135626 w 469937"/>
              <a:gd name="connsiteY3" fmla="*/ 536392 h 536391"/>
              <a:gd name="connsiteX4" fmla="*/ 0 w 469937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37" h="536391">
                <a:moveTo>
                  <a:pt x="0" y="536392"/>
                </a:moveTo>
                <a:lnTo>
                  <a:pt x="337499" y="0"/>
                </a:lnTo>
                <a:lnTo>
                  <a:pt x="469938" y="0"/>
                </a:lnTo>
                <a:lnTo>
                  <a:pt x="135626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97D2134A-00EA-BA2C-4A04-D5AACA27E88E}"/>
              </a:ext>
            </a:extLst>
          </p:cNvPr>
          <p:cNvSpPr/>
          <p:nvPr userDrawn="1"/>
        </p:nvSpPr>
        <p:spPr>
          <a:xfrm>
            <a:off x="9360952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3F526F1-A13E-3582-0044-135FB0C27DCD}"/>
              </a:ext>
            </a:extLst>
          </p:cNvPr>
          <p:cNvSpPr/>
          <p:nvPr userDrawn="1"/>
        </p:nvSpPr>
        <p:spPr>
          <a:xfrm>
            <a:off x="10031544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B27BBB98-25EA-D4A9-E90D-F39A9C6229DD}"/>
              </a:ext>
            </a:extLst>
          </p:cNvPr>
          <p:cNvSpPr/>
          <p:nvPr userDrawn="1"/>
        </p:nvSpPr>
        <p:spPr>
          <a:xfrm>
            <a:off x="10702136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0494AB50-014B-2990-FDE4-8022C7E47113}"/>
              </a:ext>
            </a:extLst>
          </p:cNvPr>
          <p:cNvSpPr/>
          <p:nvPr userDrawn="1"/>
        </p:nvSpPr>
        <p:spPr>
          <a:xfrm>
            <a:off x="11372728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7A2B210F-62BE-CFE5-FA24-98DECD6ED2CD}"/>
              </a:ext>
            </a:extLst>
          </p:cNvPr>
          <p:cNvSpPr/>
          <p:nvPr userDrawn="1"/>
        </p:nvSpPr>
        <p:spPr>
          <a:xfrm>
            <a:off x="274623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7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7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4FC28DA-445E-D4C9-902F-FD8E7A0FAD52}"/>
              </a:ext>
            </a:extLst>
          </p:cNvPr>
          <p:cNvSpPr/>
          <p:nvPr userDrawn="1"/>
        </p:nvSpPr>
        <p:spPr>
          <a:xfrm>
            <a:off x="-57479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7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7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A120B1D-3C90-9D9A-1EBA-AF764DFB3B66}"/>
              </a:ext>
            </a:extLst>
          </p:cNvPr>
          <p:cNvSpPr/>
          <p:nvPr userDrawn="1"/>
        </p:nvSpPr>
        <p:spPr>
          <a:xfrm>
            <a:off x="1270931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49CF3F88-1266-71B6-99EC-DB3053C8AB7B}"/>
              </a:ext>
            </a:extLst>
          </p:cNvPr>
          <p:cNvSpPr/>
          <p:nvPr userDrawn="1"/>
        </p:nvSpPr>
        <p:spPr>
          <a:xfrm>
            <a:off x="2273625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934BB009-2384-D882-BF69-3FCC3C0BDB54}"/>
              </a:ext>
            </a:extLst>
          </p:cNvPr>
          <p:cNvSpPr/>
          <p:nvPr userDrawn="1"/>
        </p:nvSpPr>
        <p:spPr>
          <a:xfrm>
            <a:off x="5583789" y="241059"/>
            <a:ext cx="166051" cy="287352"/>
          </a:xfrm>
          <a:custGeom>
            <a:avLst/>
            <a:gdLst>
              <a:gd name="connsiteX0" fmla="*/ 166051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1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F548D3DB-B5A5-620F-48AF-A47B5CEEE5B0}"/>
              </a:ext>
            </a:extLst>
          </p:cNvPr>
          <p:cNvSpPr/>
          <p:nvPr userDrawn="1"/>
        </p:nvSpPr>
        <p:spPr>
          <a:xfrm>
            <a:off x="6177741" y="241059"/>
            <a:ext cx="166051" cy="287352"/>
          </a:xfrm>
          <a:custGeom>
            <a:avLst/>
            <a:gdLst>
              <a:gd name="connsiteX0" fmla="*/ 166051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1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EC1C06B9-6BEB-794E-AA94-04C4AF9EFDCB}"/>
              </a:ext>
            </a:extLst>
          </p:cNvPr>
          <p:cNvSpPr/>
          <p:nvPr userDrawn="1"/>
        </p:nvSpPr>
        <p:spPr>
          <a:xfrm>
            <a:off x="6529010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5B779448-416E-250D-B78B-837C5B4C6E51}"/>
              </a:ext>
            </a:extLst>
          </p:cNvPr>
          <p:cNvSpPr/>
          <p:nvPr userDrawn="1"/>
        </p:nvSpPr>
        <p:spPr>
          <a:xfrm>
            <a:off x="6880273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01E41936-764B-8514-D01D-569F60EB3FB9}"/>
              </a:ext>
            </a:extLst>
          </p:cNvPr>
          <p:cNvSpPr/>
          <p:nvPr userDrawn="1"/>
        </p:nvSpPr>
        <p:spPr>
          <a:xfrm>
            <a:off x="7231535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A14E09B2-EA11-8CEC-771D-38AE5C001412}"/>
              </a:ext>
            </a:extLst>
          </p:cNvPr>
          <p:cNvSpPr/>
          <p:nvPr userDrawn="1"/>
        </p:nvSpPr>
        <p:spPr>
          <a:xfrm>
            <a:off x="5654041" y="241059"/>
            <a:ext cx="166051" cy="287352"/>
          </a:xfrm>
          <a:custGeom>
            <a:avLst/>
            <a:gdLst>
              <a:gd name="connsiteX0" fmla="*/ 166051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1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8C8DBA5D-4218-C6CA-0973-13DFF51E3C7D}"/>
              </a:ext>
            </a:extLst>
          </p:cNvPr>
          <p:cNvSpPr/>
          <p:nvPr userDrawn="1"/>
        </p:nvSpPr>
        <p:spPr>
          <a:xfrm>
            <a:off x="6247994" y="241059"/>
            <a:ext cx="166057" cy="287352"/>
          </a:xfrm>
          <a:custGeom>
            <a:avLst/>
            <a:gdLst>
              <a:gd name="connsiteX0" fmla="*/ 166058 w 166057"/>
              <a:gd name="connsiteY0" fmla="*/ 0 h 287352"/>
              <a:gd name="connsiteX1" fmla="*/ 0 w 166057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7" h="287352">
                <a:moveTo>
                  <a:pt x="166058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88C6ACB1-39CF-110F-707A-90BFE1500DCB}"/>
              </a:ext>
            </a:extLst>
          </p:cNvPr>
          <p:cNvSpPr/>
          <p:nvPr userDrawn="1"/>
        </p:nvSpPr>
        <p:spPr>
          <a:xfrm>
            <a:off x="6599263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5E29B3C1-2478-BBFA-B2BC-B0DBFDE37886}"/>
              </a:ext>
            </a:extLst>
          </p:cNvPr>
          <p:cNvSpPr/>
          <p:nvPr userDrawn="1"/>
        </p:nvSpPr>
        <p:spPr>
          <a:xfrm>
            <a:off x="6950525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3C025843-9BDF-8AD0-F71F-0A5C5284ABDB}"/>
              </a:ext>
            </a:extLst>
          </p:cNvPr>
          <p:cNvSpPr/>
          <p:nvPr userDrawn="1"/>
        </p:nvSpPr>
        <p:spPr>
          <a:xfrm>
            <a:off x="7301788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6A1F0FCD-E3D6-44FD-48DC-A1B2F20488F3}"/>
              </a:ext>
            </a:extLst>
          </p:cNvPr>
          <p:cNvSpPr/>
          <p:nvPr userDrawn="1"/>
        </p:nvSpPr>
        <p:spPr>
          <a:xfrm>
            <a:off x="5724294" y="241059"/>
            <a:ext cx="166051" cy="287352"/>
          </a:xfrm>
          <a:custGeom>
            <a:avLst/>
            <a:gdLst>
              <a:gd name="connsiteX0" fmla="*/ 166051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1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73F900D9-8340-E70F-FBD1-D12F44EAFB89}"/>
              </a:ext>
            </a:extLst>
          </p:cNvPr>
          <p:cNvSpPr/>
          <p:nvPr userDrawn="1"/>
        </p:nvSpPr>
        <p:spPr>
          <a:xfrm>
            <a:off x="6318246" y="241059"/>
            <a:ext cx="166057" cy="287352"/>
          </a:xfrm>
          <a:custGeom>
            <a:avLst/>
            <a:gdLst>
              <a:gd name="connsiteX0" fmla="*/ 166058 w 166057"/>
              <a:gd name="connsiteY0" fmla="*/ 0 h 287352"/>
              <a:gd name="connsiteX1" fmla="*/ 0 w 166057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7" h="287352">
                <a:moveTo>
                  <a:pt x="166058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2FD51D5D-4FB5-D63D-A7CA-CEC28334F8B7}"/>
              </a:ext>
            </a:extLst>
          </p:cNvPr>
          <p:cNvSpPr/>
          <p:nvPr userDrawn="1"/>
        </p:nvSpPr>
        <p:spPr>
          <a:xfrm>
            <a:off x="6669515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AF0B7999-53CF-CDF2-011F-0893576A7C19}"/>
              </a:ext>
            </a:extLst>
          </p:cNvPr>
          <p:cNvSpPr/>
          <p:nvPr userDrawn="1"/>
        </p:nvSpPr>
        <p:spPr>
          <a:xfrm>
            <a:off x="7020778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E7FF8561-CC13-9990-9098-B732355B2C8A}"/>
              </a:ext>
            </a:extLst>
          </p:cNvPr>
          <p:cNvSpPr/>
          <p:nvPr userDrawn="1"/>
        </p:nvSpPr>
        <p:spPr>
          <a:xfrm>
            <a:off x="7372040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F56A173A-5B6D-B61F-103F-C3C73369795D}"/>
              </a:ext>
            </a:extLst>
          </p:cNvPr>
          <p:cNvSpPr/>
          <p:nvPr userDrawn="1"/>
        </p:nvSpPr>
        <p:spPr>
          <a:xfrm>
            <a:off x="5794546" y="241059"/>
            <a:ext cx="166051" cy="287352"/>
          </a:xfrm>
          <a:custGeom>
            <a:avLst/>
            <a:gdLst>
              <a:gd name="connsiteX0" fmla="*/ 166051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1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43958BE1-EFF3-7537-A807-CEF1ABFFAD63}"/>
              </a:ext>
            </a:extLst>
          </p:cNvPr>
          <p:cNvSpPr/>
          <p:nvPr userDrawn="1"/>
        </p:nvSpPr>
        <p:spPr>
          <a:xfrm>
            <a:off x="6388505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B7F2D342-832E-A07F-87E8-6D9CB62A2327}"/>
              </a:ext>
            </a:extLst>
          </p:cNvPr>
          <p:cNvSpPr/>
          <p:nvPr userDrawn="1"/>
        </p:nvSpPr>
        <p:spPr>
          <a:xfrm>
            <a:off x="6739768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AA31FC70-3511-2486-2E67-4400A793559B}"/>
              </a:ext>
            </a:extLst>
          </p:cNvPr>
          <p:cNvSpPr/>
          <p:nvPr userDrawn="1"/>
        </p:nvSpPr>
        <p:spPr>
          <a:xfrm>
            <a:off x="7091030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6F13A9C9-D54E-A80B-F8E5-1859A3F6E254}"/>
              </a:ext>
            </a:extLst>
          </p:cNvPr>
          <p:cNvSpPr/>
          <p:nvPr userDrawn="1"/>
        </p:nvSpPr>
        <p:spPr>
          <a:xfrm>
            <a:off x="7442293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84F7A6AD-819C-A8C1-4F89-DDE386AB388C}"/>
              </a:ext>
            </a:extLst>
          </p:cNvPr>
          <p:cNvSpPr/>
          <p:nvPr userDrawn="1"/>
        </p:nvSpPr>
        <p:spPr>
          <a:xfrm>
            <a:off x="5864799" y="241059"/>
            <a:ext cx="166051" cy="287352"/>
          </a:xfrm>
          <a:custGeom>
            <a:avLst/>
            <a:gdLst>
              <a:gd name="connsiteX0" fmla="*/ 166051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1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2D095A70-C7E1-11C3-C886-27878AAF6C32}"/>
              </a:ext>
            </a:extLst>
          </p:cNvPr>
          <p:cNvSpPr/>
          <p:nvPr userDrawn="1"/>
        </p:nvSpPr>
        <p:spPr>
          <a:xfrm>
            <a:off x="6458758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DE86AD0-705B-F5DF-548B-C05FBDD8E225}"/>
              </a:ext>
            </a:extLst>
          </p:cNvPr>
          <p:cNvSpPr/>
          <p:nvPr userDrawn="1"/>
        </p:nvSpPr>
        <p:spPr>
          <a:xfrm>
            <a:off x="6810020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91EB7718-FF71-7C96-2C6D-72794A7777AD}"/>
              </a:ext>
            </a:extLst>
          </p:cNvPr>
          <p:cNvSpPr/>
          <p:nvPr userDrawn="1"/>
        </p:nvSpPr>
        <p:spPr>
          <a:xfrm>
            <a:off x="7161283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AD9B1EDC-BF10-BDD0-8283-1531B652A63E}"/>
              </a:ext>
            </a:extLst>
          </p:cNvPr>
          <p:cNvSpPr/>
          <p:nvPr userDrawn="1"/>
        </p:nvSpPr>
        <p:spPr>
          <a:xfrm>
            <a:off x="4015293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3DBC969F-9943-3F1E-84F4-C08420B079A9}"/>
              </a:ext>
            </a:extLst>
          </p:cNvPr>
          <p:cNvSpPr/>
          <p:nvPr userDrawn="1"/>
        </p:nvSpPr>
        <p:spPr>
          <a:xfrm rot="8100000" flipV="1">
            <a:off x="3982453" y="295608"/>
            <a:ext cx="162575" cy="6385"/>
          </a:xfrm>
          <a:custGeom>
            <a:avLst/>
            <a:gdLst>
              <a:gd name="connsiteX0" fmla="*/ 624 w 162575"/>
              <a:gd name="connsiteY0" fmla="*/ 47 h 6385"/>
              <a:gd name="connsiteX1" fmla="*/ 163199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24" y="47"/>
                </a:moveTo>
                <a:lnTo>
                  <a:pt x="163199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5B9B4C53-5251-DD0A-A82C-E41DD2BBDC16}"/>
              </a:ext>
            </a:extLst>
          </p:cNvPr>
          <p:cNvSpPr/>
          <p:nvPr userDrawn="1"/>
        </p:nvSpPr>
        <p:spPr>
          <a:xfrm>
            <a:off x="8281554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AAD68128-5FEC-953F-DD27-EDDE1840218C}"/>
              </a:ext>
            </a:extLst>
          </p:cNvPr>
          <p:cNvSpPr/>
          <p:nvPr userDrawn="1"/>
        </p:nvSpPr>
        <p:spPr>
          <a:xfrm rot="8100000" flipV="1">
            <a:off x="8248695" y="295608"/>
            <a:ext cx="162575" cy="6385"/>
          </a:xfrm>
          <a:custGeom>
            <a:avLst/>
            <a:gdLst>
              <a:gd name="connsiteX0" fmla="*/ 1292 w 162575"/>
              <a:gd name="connsiteY0" fmla="*/ 47 h 6385"/>
              <a:gd name="connsiteX1" fmla="*/ 163867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292" y="47"/>
                </a:moveTo>
                <a:lnTo>
                  <a:pt x="163867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E16DE453-3411-A9BB-1050-297D5D838531}"/>
              </a:ext>
            </a:extLst>
          </p:cNvPr>
          <p:cNvSpPr/>
          <p:nvPr userDrawn="1"/>
        </p:nvSpPr>
        <p:spPr>
          <a:xfrm>
            <a:off x="4130252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4AF76043-0611-13A7-2CB7-0F1CCA3C9698}"/>
              </a:ext>
            </a:extLst>
          </p:cNvPr>
          <p:cNvSpPr/>
          <p:nvPr userDrawn="1"/>
        </p:nvSpPr>
        <p:spPr>
          <a:xfrm rot="8100000" flipV="1">
            <a:off x="4097412" y="123196"/>
            <a:ext cx="162575" cy="6385"/>
          </a:xfrm>
          <a:custGeom>
            <a:avLst/>
            <a:gdLst>
              <a:gd name="connsiteX0" fmla="*/ 642 w 162575"/>
              <a:gd name="connsiteY0" fmla="*/ 20 h 6385"/>
              <a:gd name="connsiteX1" fmla="*/ 163217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42" y="20"/>
                </a:moveTo>
                <a:lnTo>
                  <a:pt x="163217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8F1C208B-00B5-31CB-A9DC-5020872B6464}"/>
              </a:ext>
            </a:extLst>
          </p:cNvPr>
          <p:cNvSpPr/>
          <p:nvPr userDrawn="1"/>
        </p:nvSpPr>
        <p:spPr>
          <a:xfrm>
            <a:off x="8396513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25EBD564-7022-59AA-2D38-EAD3DAA311AB}"/>
              </a:ext>
            </a:extLst>
          </p:cNvPr>
          <p:cNvSpPr/>
          <p:nvPr userDrawn="1"/>
        </p:nvSpPr>
        <p:spPr>
          <a:xfrm rot="8100000" flipV="1">
            <a:off x="8363654" y="123196"/>
            <a:ext cx="162575" cy="6385"/>
          </a:xfrm>
          <a:custGeom>
            <a:avLst/>
            <a:gdLst>
              <a:gd name="connsiteX0" fmla="*/ 1310 w 162575"/>
              <a:gd name="connsiteY0" fmla="*/ 20 h 6385"/>
              <a:gd name="connsiteX1" fmla="*/ 163885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10" y="20"/>
                </a:moveTo>
                <a:lnTo>
                  <a:pt x="163885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69611F3A-B026-8CF7-29FA-D1A3B0E60AC5}"/>
              </a:ext>
            </a:extLst>
          </p:cNvPr>
          <p:cNvSpPr/>
          <p:nvPr userDrawn="1"/>
        </p:nvSpPr>
        <p:spPr>
          <a:xfrm>
            <a:off x="4174958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7523CF53-2BC4-1CF9-A04F-C907BEA9DC89}"/>
              </a:ext>
            </a:extLst>
          </p:cNvPr>
          <p:cNvSpPr/>
          <p:nvPr userDrawn="1"/>
        </p:nvSpPr>
        <p:spPr>
          <a:xfrm rot="8100000" flipV="1">
            <a:off x="4142118" y="295608"/>
            <a:ext cx="162575" cy="6385"/>
          </a:xfrm>
          <a:custGeom>
            <a:avLst/>
            <a:gdLst>
              <a:gd name="connsiteX0" fmla="*/ 649 w 162575"/>
              <a:gd name="connsiteY0" fmla="*/ 47 h 6385"/>
              <a:gd name="connsiteX1" fmla="*/ 163224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49" y="47"/>
                </a:moveTo>
                <a:lnTo>
                  <a:pt x="163224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B8EF68F0-DF27-2278-88FF-0D7A0004E2A1}"/>
              </a:ext>
            </a:extLst>
          </p:cNvPr>
          <p:cNvSpPr/>
          <p:nvPr userDrawn="1"/>
        </p:nvSpPr>
        <p:spPr>
          <a:xfrm>
            <a:off x="8441219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82F73927-F3E1-672F-67EF-9C7828C3367F}"/>
              </a:ext>
            </a:extLst>
          </p:cNvPr>
          <p:cNvSpPr/>
          <p:nvPr userDrawn="1"/>
        </p:nvSpPr>
        <p:spPr>
          <a:xfrm rot="8100000" flipV="1">
            <a:off x="8408360" y="295608"/>
            <a:ext cx="162575" cy="6385"/>
          </a:xfrm>
          <a:custGeom>
            <a:avLst/>
            <a:gdLst>
              <a:gd name="connsiteX0" fmla="*/ 1317 w 162575"/>
              <a:gd name="connsiteY0" fmla="*/ 47 h 6385"/>
              <a:gd name="connsiteX1" fmla="*/ 163892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17" y="47"/>
                </a:moveTo>
                <a:lnTo>
                  <a:pt x="163892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48F54383-12CB-1A76-8DCA-E6B98BFB2598}"/>
              </a:ext>
            </a:extLst>
          </p:cNvPr>
          <p:cNvSpPr/>
          <p:nvPr userDrawn="1"/>
        </p:nvSpPr>
        <p:spPr>
          <a:xfrm>
            <a:off x="4289917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4EEB4828-C337-F604-9EE1-E3831052E8DD}"/>
              </a:ext>
            </a:extLst>
          </p:cNvPr>
          <p:cNvSpPr/>
          <p:nvPr userDrawn="1"/>
        </p:nvSpPr>
        <p:spPr>
          <a:xfrm rot="8100000" flipV="1">
            <a:off x="4257077" y="123196"/>
            <a:ext cx="162575" cy="6385"/>
          </a:xfrm>
          <a:custGeom>
            <a:avLst/>
            <a:gdLst>
              <a:gd name="connsiteX0" fmla="*/ 667 w 162575"/>
              <a:gd name="connsiteY0" fmla="*/ 20 h 6385"/>
              <a:gd name="connsiteX1" fmla="*/ 163242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67" y="20"/>
                </a:moveTo>
                <a:lnTo>
                  <a:pt x="163242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7A3BA8AB-6FBC-6C71-39AC-4BF82C33E60F}"/>
              </a:ext>
            </a:extLst>
          </p:cNvPr>
          <p:cNvSpPr/>
          <p:nvPr userDrawn="1"/>
        </p:nvSpPr>
        <p:spPr>
          <a:xfrm>
            <a:off x="8556178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2C3D2528-AE9B-1188-E7C1-32B65D687145}"/>
              </a:ext>
            </a:extLst>
          </p:cNvPr>
          <p:cNvSpPr/>
          <p:nvPr userDrawn="1"/>
        </p:nvSpPr>
        <p:spPr>
          <a:xfrm rot="8100000" flipV="1">
            <a:off x="8523319" y="123196"/>
            <a:ext cx="162575" cy="6385"/>
          </a:xfrm>
          <a:custGeom>
            <a:avLst/>
            <a:gdLst>
              <a:gd name="connsiteX0" fmla="*/ 1335 w 162575"/>
              <a:gd name="connsiteY0" fmla="*/ 20 h 6385"/>
              <a:gd name="connsiteX1" fmla="*/ 163910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35" y="20"/>
                </a:moveTo>
                <a:lnTo>
                  <a:pt x="163910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30A42E88-1721-1F9F-50A5-F09C89C14678}"/>
              </a:ext>
            </a:extLst>
          </p:cNvPr>
          <p:cNvSpPr/>
          <p:nvPr userDrawn="1"/>
        </p:nvSpPr>
        <p:spPr>
          <a:xfrm>
            <a:off x="4334623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AF147495-A318-096A-8189-005DDA5835CE}"/>
              </a:ext>
            </a:extLst>
          </p:cNvPr>
          <p:cNvSpPr/>
          <p:nvPr userDrawn="1"/>
        </p:nvSpPr>
        <p:spPr>
          <a:xfrm rot="8100000" flipV="1">
            <a:off x="4301783" y="295608"/>
            <a:ext cx="162575" cy="6385"/>
          </a:xfrm>
          <a:custGeom>
            <a:avLst/>
            <a:gdLst>
              <a:gd name="connsiteX0" fmla="*/ 674 w 162575"/>
              <a:gd name="connsiteY0" fmla="*/ 47 h 6385"/>
              <a:gd name="connsiteX1" fmla="*/ 163249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74" y="47"/>
                </a:moveTo>
                <a:lnTo>
                  <a:pt x="163249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7A73E8C1-2A7A-5C60-6267-A2340A32BCC0}"/>
              </a:ext>
            </a:extLst>
          </p:cNvPr>
          <p:cNvSpPr/>
          <p:nvPr userDrawn="1"/>
        </p:nvSpPr>
        <p:spPr>
          <a:xfrm>
            <a:off x="8600884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4C069F85-F08A-3F2F-AE7D-40883B6C8280}"/>
              </a:ext>
            </a:extLst>
          </p:cNvPr>
          <p:cNvSpPr/>
          <p:nvPr userDrawn="1"/>
        </p:nvSpPr>
        <p:spPr>
          <a:xfrm rot="8100000" flipV="1">
            <a:off x="8568025" y="295608"/>
            <a:ext cx="162575" cy="6385"/>
          </a:xfrm>
          <a:custGeom>
            <a:avLst/>
            <a:gdLst>
              <a:gd name="connsiteX0" fmla="*/ 1342 w 162575"/>
              <a:gd name="connsiteY0" fmla="*/ 47 h 6385"/>
              <a:gd name="connsiteX1" fmla="*/ 163917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42" y="47"/>
                </a:moveTo>
                <a:lnTo>
                  <a:pt x="163917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4F4790F2-6305-87F2-82B2-214A1E81A09C}"/>
              </a:ext>
            </a:extLst>
          </p:cNvPr>
          <p:cNvSpPr/>
          <p:nvPr userDrawn="1"/>
        </p:nvSpPr>
        <p:spPr>
          <a:xfrm>
            <a:off x="4449581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2A85D118-CAFB-69C2-BE71-AD09D6A37FF4}"/>
              </a:ext>
            </a:extLst>
          </p:cNvPr>
          <p:cNvSpPr/>
          <p:nvPr userDrawn="1"/>
        </p:nvSpPr>
        <p:spPr>
          <a:xfrm rot="8100000" flipV="1">
            <a:off x="4416742" y="123196"/>
            <a:ext cx="162575" cy="6385"/>
          </a:xfrm>
          <a:custGeom>
            <a:avLst/>
            <a:gdLst>
              <a:gd name="connsiteX0" fmla="*/ 692 w 162575"/>
              <a:gd name="connsiteY0" fmla="*/ 20 h 6385"/>
              <a:gd name="connsiteX1" fmla="*/ 163267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92" y="20"/>
                </a:moveTo>
                <a:lnTo>
                  <a:pt x="163267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72B1C6A2-CF27-F79E-0576-184D5358B6EF}"/>
              </a:ext>
            </a:extLst>
          </p:cNvPr>
          <p:cNvSpPr/>
          <p:nvPr userDrawn="1"/>
        </p:nvSpPr>
        <p:spPr>
          <a:xfrm>
            <a:off x="8715843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41FA5809-411B-22A9-F08B-E178F34125CF}"/>
              </a:ext>
            </a:extLst>
          </p:cNvPr>
          <p:cNvSpPr/>
          <p:nvPr userDrawn="1"/>
        </p:nvSpPr>
        <p:spPr>
          <a:xfrm rot="8100000" flipV="1">
            <a:off x="8682984" y="123196"/>
            <a:ext cx="162575" cy="6385"/>
          </a:xfrm>
          <a:custGeom>
            <a:avLst/>
            <a:gdLst>
              <a:gd name="connsiteX0" fmla="*/ 1360 w 162575"/>
              <a:gd name="connsiteY0" fmla="*/ 20 h 6385"/>
              <a:gd name="connsiteX1" fmla="*/ 163935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60" y="20"/>
                </a:moveTo>
                <a:lnTo>
                  <a:pt x="163935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58E38A20-DD96-7D54-E33C-92655972D417}"/>
              </a:ext>
            </a:extLst>
          </p:cNvPr>
          <p:cNvSpPr/>
          <p:nvPr userDrawn="1"/>
        </p:nvSpPr>
        <p:spPr>
          <a:xfrm>
            <a:off x="4494287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D1046F68-9953-0D82-E3BE-46B604CAC5D3}"/>
              </a:ext>
            </a:extLst>
          </p:cNvPr>
          <p:cNvSpPr/>
          <p:nvPr userDrawn="1"/>
        </p:nvSpPr>
        <p:spPr>
          <a:xfrm rot="8100000" flipV="1">
            <a:off x="4461448" y="295608"/>
            <a:ext cx="162575" cy="6385"/>
          </a:xfrm>
          <a:custGeom>
            <a:avLst/>
            <a:gdLst>
              <a:gd name="connsiteX0" fmla="*/ 699 w 162575"/>
              <a:gd name="connsiteY0" fmla="*/ 47 h 6385"/>
              <a:gd name="connsiteX1" fmla="*/ 163274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99" y="47"/>
                </a:moveTo>
                <a:lnTo>
                  <a:pt x="163274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8C7B45BC-6409-E97D-3EC2-BAC48FE223B8}"/>
              </a:ext>
            </a:extLst>
          </p:cNvPr>
          <p:cNvSpPr/>
          <p:nvPr userDrawn="1"/>
        </p:nvSpPr>
        <p:spPr>
          <a:xfrm>
            <a:off x="8760549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F27AEE1D-BB54-2C29-9E61-5C16B2837A66}"/>
              </a:ext>
            </a:extLst>
          </p:cNvPr>
          <p:cNvSpPr/>
          <p:nvPr userDrawn="1"/>
        </p:nvSpPr>
        <p:spPr>
          <a:xfrm rot="8100000" flipV="1">
            <a:off x="8727690" y="295608"/>
            <a:ext cx="162575" cy="6385"/>
          </a:xfrm>
          <a:custGeom>
            <a:avLst/>
            <a:gdLst>
              <a:gd name="connsiteX0" fmla="*/ 1367 w 162575"/>
              <a:gd name="connsiteY0" fmla="*/ 47 h 6385"/>
              <a:gd name="connsiteX1" fmla="*/ 163942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67" y="47"/>
                </a:moveTo>
                <a:lnTo>
                  <a:pt x="163942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E6060276-19BB-30D1-B275-0D6A5810B7D6}"/>
              </a:ext>
            </a:extLst>
          </p:cNvPr>
          <p:cNvSpPr/>
          <p:nvPr userDrawn="1"/>
        </p:nvSpPr>
        <p:spPr>
          <a:xfrm>
            <a:off x="4609246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F9374E8B-BB14-1B13-09FA-02B7C7C99BA3}"/>
              </a:ext>
            </a:extLst>
          </p:cNvPr>
          <p:cNvSpPr/>
          <p:nvPr userDrawn="1"/>
        </p:nvSpPr>
        <p:spPr>
          <a:xfrm rot="8100000" flipV="1">
            <a:off x="4576406" y="123196"/>
            <a:ext cx="162575" cy="6385"/>
          </a:xfrm>
          <a:custGeom>
            <a:avLst/>
            <a:gdLst>
              <a:gd name="connsiteX0" fmla="*/ 717 w 162575"/>
              <a:gd name="connsiteY0" fmla="*/ 20 h 6385"/>
              <a:gd name="connsiteX1" fmla="*/ 163292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17" y="20"/>
                </a:moveTo>
                <a:lnTo>
                  <a:pt x="163292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AA77098A-664C-C16B-7877-99B5E45B21B9}"/>
              </a:ext>
            </a:extLst>
          </p:cNvPr>
          <p:cNvSpPr/>
          <p:nvPr userDrawn="1"/>
        </p:nvSpPr>
        <p:spPr>
          <a:xfrm>
            <a:off x="8875507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1AFBDC06-9355-2E2B-6BE7-442347ED64E3}"/>
              </a:ext>
            </a:extLst>
          </p:cNvPr>
          <p:cNvSpPr/>
          <p:nvPr userDrawn="1"/>
        </p:nvSpPr>
        <p:spPr>
          <a:xfrm rot="8100000" flipV="1">
            <a:off x="8842648" y="123196"/>
            <a:ext cx="162575" cy="6385"/>
          </a:xfrm>
          <a:custGeom>
            <a:avLst/>
            <a:gdLst>
              <a:gd name="connsiteX0" fmla="*/ 1385 w 162575"/>
              <a:gd name="connsiteY0" fmla="*/ 20 h 6385"/>
              <a:gd name="connsiteX1" fmla="*/ 163960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85" y="20"/>
                </a:moveTo>
                <a:lnTo>
                  <a:pt x="163960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49288B42-7301-9996-BBFE-AF9CCA9B01DF}"/>
              </a:ext>
            </a:extLst>
          </p:cNvPr>
          <p:cNvSpPr/>
          <p:nvPr userDrawn="1"/>
        </p:nvSpPr>
        <p:spPr>
          <a:xfrm>
            <a:off x="4653952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EFB5965B-D236-2D37-3912-B224945944A8}"/>
              </a:ext>
            </a:extLst>
          </p:cNvPr>
          <p:cNvSpPr/>
          <p:nvPr userDrawn="1"/>
        </p:nvSpPr>
        <p:spPr>
          <a:xfrm rot="8100000" flipV="1">
            <a:off x="4621112" y="295608"/>
            <a:ext cx="162575" cy="6385"/>
          </a:xfrm>
          <a:custGeom>
            <a:avLst/>
            <a:gdLst>
              <a:gd name="connsiteX0" fmla="*/ 724 w 162575"/>
              <a:gd name="connsiteY0" fmla="*/ 47 h 6385"/>
              <a:gd name="connsiteX1" fmla="*/ 163299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24" y="47"/>
                </a:moveTo>
                <a:lnTo>
                  <a:pt x="163299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B3138A89-2854-744C-97D7-FDCAF3C98BAB}"/>
              </a:ext>
            </a:extLst>
          </p:cNvPr>
          <p:cNvSpPr/>
          <p:nvPr userDrawn="1"/>
        </p:nvSpPr>
        <p:spPr>
          <a:xfrm>
            <a:off x="8920213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FC728D73-BAC0-74BC-F247-ECFDF6EE55FC}"/>
              </a:ext>
            </a:extLst>
          </p:cNvPr>
          <p:cNvSpPr/>
          <p:nvPr userDrawn="1"/>
        </p:nvSpPr>
        <p:spPr>
          <a:xfrm rot="8100000" flipV="1">
            <a:off x="8887354" y="295608"/>
            <a:ext cx="162575" cy="6385"/>
          </a:xfrm>
          <a:custGeom>
            <a:avLst/>
            <a:gdLst>
              <a:gd name="connsiteX0" fmla="*/ 1392 w 162575"/>
              <a:gd name="connsiteY0" fmla="*/ 47 h 6385"/>
              <a:gd name="connsiteX1" fmla="*/ 163967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92" y="47"/>
                </a:moveTo>
                <a:lnTo>
                  <a:pt x="163967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9F4AE6B1-C7A3-3771-1297-73B3C4CED3D3}"/>
              </a:ext>
            </a:extLst>
          </p:cNvPr>
          <p:cNvSpPr/>
          <p:nvPr userDrawn="1"/>
        </p:nvSpPr>
        <p:spPr>
          <a:xfrm>
            <a:off x="4768911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A2A9F736-3A37-F5B3-E41B-5531F5A3E260}"/>
              </a:ext>
            </a:extLst>
          </p:cNvPr>
          <p:cNvSpPr/>
          <p:nvPr userDrawn="1"/>
        </p:nvSpPr>
        <p:spPr>
          <a:xfrm rot="8100000" flipV="1">
            <a:off x="4736071" y="123196"/>
            <a:ext cx="162575" cy="6385"/>
          </a:xfrm>
          <a:custGeom>
            <a:avLst/>
            <a:gdLst>
              <a:gd name="connsiteX0" fmla="*/ 742 w 162575"/>
              <a:gd name="connsiteY0" fmla="*/ 20 h 6385"/>
              <a:gd name="connsiteX1" fmla="*/ 163317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42" y="20"/>
                </a:moveTo>
                <a:lnTo>
                  <a:pt x="163317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3332CA24-BD3A-FFE9-96C8-EDFCAE7E047C}"/>
              </a:ext>
            </a:extLst>
          </p:cNvPr>
          <p:cNvSpPr/>
          <p:nvPr userDrawn="1"/>
        </p:nvSpPr>
        <p:spPr>
          <a:xfrm>
            <a:off x="9035172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7214EB08-6D9C-E92F-9536-006EC0EAF0E6}"/>
              </a:ext>
            </a:extLst>
          </p:cNvPr>
          <p:cNvSpPr/>
          <p:nvPr userDrawn="1"/>
        </p:nvSpPr>
        <p:spPr>
          <a:xfrm rot="8100000" flipV="1">
            <a:off x="9002313" y="123196"/>
            <a:ext cx="162575" cy="6385"/>
          </a:xfrm>
          <a:custGeom>
            <a:avLst/>
            <a:gdLst>
              <a:gd name="connsiteX0" fmla="*/ 1410 w 162575"/>
              <a:gd name="connsiteY0" fmla="*/ 20 h 6385"/>
              <a:gd name="connsiteX1" fmla="*/ 163985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410" y="20"/>
                </a:moveTo>
                <a:lnTo>
                  <a:pt x="163985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CA9EA6FB-DE94-4FFA-A2A0-393E4D01753A}"/>
              </a:ext>
            </a:extLst>
          </p:cNvPr>
          <p:cNvSpPr/>
          <p:nvPr userDrawn="1"/>
        </p:nvSpPr>
        <p:spPr>
          <a:xfrm>
            <a:off x="4928576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3FB7C90F-2D94-4EAE-3FD9-65898BE0555B}"/>
              </a:ext>
            </a:extLst>
          </p:cNvPr>
          <p:cNvSpPr/>
          <p:nvPr userDrawn="1"/>
        </p:nvSpPr>
        <p:spPr>
          <a:xfrm rot="8100000" flipV="1">
            <a:off x="4895736" y="123196"/>
            <a:ext cx="162575" cy="6385"/>
          </a:xfrm>
          <a:custGeom>
            <a:avLst/>
            <a:gdLst>
              <a:gd name="connsiteX0" fmla="*/ 767 w 162575"/>
              <a:gd name="connsiteY0" fmla="*/ 20 h 6385"/>
              <a:gd name="connsiteX1" fmla="*/ 163342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67" y="20"/>
                </a:moveTo>
                <a:lnTo>
                  <a:pt x="163342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A6F22CC5-618C-49B5-32F7-D0A4ED199C47}"/>
              </a:ext>
            </a:extLst>
          </p:cNvPr>
          <p:cNvSpPr/>
          <p:nvPr userDrawn="1"/>
        </p:nvSpPr>
        <p:spPr>
          <a:xfrm>
            <a:off x="9194837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47133614-A5C2-E466-971B-A8C294A43F41}"/>
              </a:ext>
            </a:extLst>
          </p:cNvPr>
          <p:cNvSpPr/>
          <p:nvPr userDrawn="1"/>
        </p:nvSpPr>
        <p:spPr>
          <a:xfrm rot="8100000" flipV="1">
            <a:off x="9161978" y="123196"/>
            <a:ext cx="162575" cy="6385"/>
          </a:xfrm>
          <a:custGeom>
            <a:avLst/>
            <a:gdLst>
              <a:gd name="connsiteX0" fmla="*/ 1435 w 162575"/>
              <a:gd name="connsiteY0" fmla="*/ 20 h 6385"/>
              <a:gd name="connsiteX1" fmla="*/ 164010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435" y="20"/>
                </a:moveTo>
                <a:lnTo>
                  <a:pt x="164010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E1704B8C-DDC8-7F28-E7C1-7F3A14DF4732}"/>
              </a:ext>
            </a:extLst>
          </p:cNvPr>
          <p:cNvSpPr/>
          <p:nvPr userDrawn="1"/>
        </p:nvSpPr>
        <p:spPr>
          <a:xfrm>
            <a:off x="4813617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5" name="Freeform 114">
            <a:extLst>
              <a:ext uri="{FF2B5EF4-FFF2-40B4-BE49-F238E27FC236}">
                <a16:creationId xmlns:a16="http://schemas.microsoft.com/office/drawing/2014/main" id="{DF9F2414-E9C3-D752-87CD-73AA714593F6}"/>
              </a:ext>
            </a:extLst>
          </p:cNvPr>
          <p:cNvSpPr/>
          <p:nvPr userDrawn="1"/>
        </p:nvSpPr>
        <p:spPr>
          <a:xfrm rot="8100000" flipV="1">
            <a:off x="4780777" y="295608"/>
            <a:ext cx="162575" cy="6385"/>
          </a:xfrm>
          <a:custGeom>
            <a:avLst/>
            <a:gdLst>
              <a:gd name="connsiteX0" fmla="*/ 749 w 162575"/>
              <a:gd name="connsiteY0" fmla="*/ 47 h 6385"/>
              <a:gd name="connsiteX1" fmla="*/ 163324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49" y="47"/>
                </a:moveTo>
                <a:lnTo>
                  <a:pt x="163324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6" name="Freeform 115">
            <a:extLst>
              <a:ext uri="{FF2B5EF4-FFF2-40B4-BE49-F238E27FC236}">
                <a16:creationId xmlns:a16="http://schemas.microsoft.com/office/drawing/2014/main" id="{C1B45566-9D0E-ADEA-C1BB-47BC46D7BF11}"/>
              </a:ext>
            </a:extLst>
          </p:cNvPr>
          <p:cNvSpPr/>
          <p:nvPr userDrawn="1"/>
        </p:nvSpPr>
        <p:spPr>
          <a:xfrm>
            <a:off x="4973282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7" name="Freeform 116">
            <a:extLst>
              <a:ext uri="{FF2B5EF4-FFF2-40B4-BE49-F238E27FC236}">
                <a16:creationId xmlns:a16="http://schemas.microsoft.com/office/drawing/2014/main" id="{996A1148-95B0-0360-99D5-9ECEA0AF7C2C}"/>
              </a:ext>
            </a:extLst>
          </p:cNvPr>
          <p:cNvSpPr/>
          <p:nvPr userDrawn="1"/>
        </p:nvSpPr>
        <p:spPr>
          <a:xfrm rot="8100000" flipV="1">
            <a:off x="4940442" y="295608"/>
            <a:ext cx="162575" cy="6385"/>
          </a:xfrm>
          <a:custGeom>
            <a:avLst/>
            <a:gdLst>
              <a:gd name="connsiteX0" fmla="*/ 774 w 162575"/>
              <a:gd name="connsiteY0" fmla="*/ 47 h 6385"/>
              <a:gd name="connsiteX1" fmla="*/ 163349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74" y="47"/>
                </a:moveTo>
                <a:lnTo>
                  <a:pt x="163349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8" name="Freeform 117">
            <a:extLst>
              <a:ext uri="{FF2B5EF4-FFF2-40B4-BE49-F238E27FC236}">
                <a16:creationId xmlns:a16="http://schemas.microsoft.com/office/drawing/2014/main" id="{548A44E4-8C9E-00F9-F965-EA273778F331}"/>
              </a:ext>
            </a:extLst>
          </p:cNvPr>
          <p:cNvSpPr/>
          <p:nvPr userDrawn="1"/>
        </p:nvSpPr>
        <p:spPr>
          <a:xfrm>
            <a:off x="5132946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9" name="Freeform 118">
            <a:extLst>
              <a:ext uri="{FF2B5EF4-FFF2-40B4-BE49-F238E27FC236}">
                <a16:creationId xmlns:a16="http://schemas.microsoft.com/office/drawing/2014/main" id="{5522377D-7792-8B10-92F6-AC9645745370}"/>
              </a:ext>
            </a:extLst>
          </p:cNvPr>
          <p:cNvSpPr/>
          <p:nvPr userDrawn="1"/>
        </p:nvSpPr>
        <p:spPr>
          <a:xfrm rot="8100000" flipV="1">
            <a:off x="5100107" y="295608"/>
            <a:ext cx="162575" cy="6385"/>
          </a:xfrm>
          <a:custGeom>
            <a:avLst/>
            <a:gdLst>
              <a:gd name="connsiteX0" fmla="*/ 799 w 162575"/>
              <a:gd name="connsiteY0" fmla="*/ 47 h 6385"/>
              <a:gd name="connsiteX1" fmla="*/ 163374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99" y="47"/>
                </a:moveTo>
                <a:lnTo>
                  <a:pt x="163374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9961BA5E-B0E4-AA19-F4DA-B8F78F7BAD2F}"/>
              </a:ext>
            </a:extLst>
          </p:cNvPr>
          <p:cNvSpPr/>
          <p:nvPr userDrawn="1"/>
        </p:nvSpPr>
        <p:spPr>
          <a:xfrm>
            <a:off x="5292611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1" name="Freeform 120">
            <a:extLst>
              <a:ext uri="{FF2B5EF4-FFF2-40B4-BE49-F238E27FC236}">
                <a16:creationId xmlns:a16="http://schemas.microsoft.com/office/drawing/2014/main" id="{76908105-F4EE-1B01-5D3D-8D51CCBE4489}"/>
              </a:ext>
            </a:extLst>
          </p:cNvPr>
          <p:cNvSpPr/>
          <p:nvPr userDrawn="1"/>
        </p:nvSpPr>
        <p:spPr>
          <a:xfrm rot="8100000" flipV="1">
            <a:off x="5259771" y="295608"/>
            <a:ext cx="162575" cy="6385"/>
          </a:xfrm>
          <a:custGeom>
            <a:avLst/>
            <a:gdLst>
              <a:gd name="connsiteX0" fmla="*/ 824 w 162575"/>
              <a:gd name="connsiteY0" fmla="*/ 47 h 6385"/>
              <a:gd name="connsiteX1" fmla="*/ 163399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824" y="47"/>
                </a:moveTo>
                <a:lnTo>
                  <a:pt x="163399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3C3D812-D752-5166-97DC-6E1F2041C704}"/>
              </a:ext>
            </a:extLst>
          </p:cNvPr>
          <p:cNvGrpSpPr/>
          <p:nvPr userDrawn="1"/>
        </p:nvGrpSpPr>
        <p:grpSpPr>
          <a:xfrm rot="10800000">
            <a:off x="-53377" y="6443141"/>
            <a:ext cx="12232234" cy="563803"/>
            <a:chOff x="94921" y="133244"/>
            <a:chExt cx="12232234" cy="563803"/>
          </a:xfrm>
        </p:grpSpPr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CAEF5DE5-1CAC-0221-1760-658F15F2ECBC}"/>
                </a:ext>
              </a:extLst>
            </p:cNvPr>
            <p:cNvSpPr/>
            <p:nvPr userDrawn="1"/>
          </p:nvSpPr>
          <p:spPr>
            <a:xfrm>
              <a:off x="4052735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DAB6626C-203F-BB27-DF9F-B58388A3E50D}"/>
                </a:ext>
              </a:extLst>
            </p:cNvPr>
            <p:cNvSpPr/>
            <p:nvPr userDrawn="1"/>
          </p:nvSpPr>
          <p:spPr>
            <a:xfrm rot="8100000" flipV="1">
              <a:off x="4019895" y="639576"/>
              <a:ext cx="162575" cy="6385"/>
            </a:xfrm>
            <a:custGeom>
              <a:avLst/>
              <a:gdLst>
                <a:gd name="connsiteX0" fmla="*/ 606 w 162575"/>
                <a:gd name="connsiteY0" fmla="*/ 77 h 6385"/>
                <a:gd name="connsiteX1" fmla="*/ 163181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06" y="77"/>
                  </a:moveTo>
                  <a:lnTo>
                    <a:pt x="163181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EBB6696-E645-853A-5BC1-4AA63C0B4950}"/>
                </a:ext>
              </a:extLst>
            </p:cNvPr>
            <p:cNvSpPr/>
            <p:nvPr userDrawn="1"/>
          </p:nvSpPr>
          <p:spPr>
            <a:xfrm>
              <a:off x="8318996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E55A1311-F4E1-F02B-30C2-5ABA490D2396}"/>
                </a:ext>
              </a:extLst>
            </p:cNvPr>
            <p:cNvSpPr/>
            <p:nvPr userDrawn="1"/>
          </p:nvSpPr>
          <p:spPr>
            <a:xfrm rot="8100000" flipV="1">
              <a:off x="8286137" y="639576"/>
              <a:ext cx="162575" cy="6385"/>
            </a:xfrm>
            <a:custGeom>
              <a:avLst/>
              <a:gdLst>
                <a:gd name="connsiteX0" fmla="*/ 1274 w 162575"/>
                <a:gd name="connsiteY0" fmla="*/ 77 h 6385"/>
                <a:gd name="connsiteX1" fmla="*/ 163849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274" y="77"/>
                  </a:moveTo>
                  <a:lnTo>
                    <a:pt x="163849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2880791-FDD2-D838-49AD-B2A51CE8CC86}"/>
                </a:ext>
              </a:extLst>
            </p:cNvPr>
            <p:cNvSpPr/>
            <p:nvPr userDrawn="1"/>
          </p:nvSpPr>
          <p:spPr>
            <a:xfrm>
              <a:off x="4212399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5174161F-357F-A6A4-D99D-762DA3D1020E}"/>
                </a:ext>
              </a:extLst>
            </p:cNvPr>
            <p:cNvSpPr/>
            <p:nvPr userDrawn="1"/>
          </p:nvSpPr>
          <p:spPr>
            <a:xfrm rot="8100000" flipV="1">
              <a:off x="4179560" y="639576"/>
              <a:ext cx="162575" cy="6385"/>
            </a:xfrm>
            <a:custGeom>
              <a:avLst/>
              <a:gdLst>
                <a:gd name="connsiteX0" fmla="*/ 631 w 162575"/>
                <a:gd name="connsiteY0" fmla="*/ 77 h 6385"/>
                <a:gd name="connsiteX1" fmla="*/ 163206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31" y="77"/>
                  </a:moveTo>
                  <a:lnTo>
                    <a:pt x="163206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A0360791-E162-3B88-18CB-EE04E0C706FC}"/>
                </a:ext>
              </a:extLst>
            </p:cNvPr>
            <p:cNvSpPr/>
            <p:nvPr userDrawn="1"/>
          </p:nvSpPr>
          <p:spPr>
            <a:xfrm>
              <a:off x="8478661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1B6DD5E6-017D-55D7-0744-BE36FE058D30}"/>
                </a:ext>
              </a:extLst>
            </p:cNvPr>
            <p:cNvSpPr/>
            <p:nvPr userDrawn="1"/>
          </p:nvSpPr>
          <p:spPr>
            <a:xfrm rot="8100000" flipV="1">
              <a:off x="8445802" y="639576"/>
              <a:ext cx="162575" cy="6385"/>
            </a:xfrm>
            <a:custGeom>
              <a:avLst/>
              <a:gdLst>
                <a:gd name="connsiteX0" fmla="*/ 1299 w 162575"/>
                <a:gd name="connsiteY0" fmla="*/ 77 h 6385"/>
                <a:gd name="connsiteX1" fmla="*/ 163874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299" y="77"/>
                  </a:moveTo>
                  <a:lnTo>
                    <a:pt x="163874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676BC554-441C-7FA5-0948-65E70317D948}"/>
                </a:ext>
              </a:extLst>
            </p:cNvPr>
            <p:cNvSpPr/>
            <p:nvPr userDrawn="1"/>
          </p:nvSpPr>
          <p:spPr>
            <a:xfrm>
              <a:off x="4372064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62B6D2B7-62DD-492B-4212-ECFED1C5BABF}"/>
                </a:ext>
              </a:extLst>
            </p:cNvPr>
            <p:cNvSpPr/>
            <p:nvPr userDrawn="1"/>
          </p:nvSpPr>
          <p:spPr>
            <a:xfrm rot="8100000" flipV="1">
              <a:off x="4339224" y="639576"/>
              <a:ext cx="162575" cy="6385"/>
            </a:xfrm>
            <a:custGeom>
              <a:avLst/>
              <a:gdLst>
                <a:gd name="connsiteX0" fmla="*/ 656 w 162575"/>
                <a:gd name="connsiteY0" fmla="*/ 77 h 6385"/>
                <a:gd name="connsiteX1" fmla="*/ 163231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56" y="77"/>
                  </a:moveTo>
                  <a:lnTo>
                    <a:pt x="163231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D70B001-476E-51E8-0804-11821A7A41E5}"/>
                </a:ext>
              </a:extLst>
            </p:cNvPr>
            <p:cNvSpPr/>
            <p:nvPr userDrawn="1"/>
          </p:nvSpPr>
          <p:spPr>
            <a:xfrm>
              <a:off x="8638325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BF7AECB-5D1E-718B-03FC-E94FD8B0FF57}"/>
                </a:ext>
              </a:extLst>
            </p:cNvPr>
            <p:cNvSpPr/>
            <p:nvPr userDrawn="1"/>
          </p:nvSpPr>
          <p:spPr>
            <a:xfrm rot="8100000" flipV="1">
              <a:off x="8605466" y="639576"/>
              <a:ext cx="162575" cy="6385"/>
            </a:xfrm>
            <a:custGeom>
              <a:avLst/>
              <a:gdLst>
                <a:gd name="connsiteX0" fmla="*/ 1324 w 162575"/>
                <a:gd name="connsiteY0" fmla="*/ 77 h 6385"/>
                <a:gd name="connsiteX1" fmla="*/ 163899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24" y="77"/>
                  </a:moveTo>
                  <a:lnTo>
                    <a:pt x="163899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82ABF34C-BBCB-F4AC-23E6-A7ADF3930793}"/>
                </a:ext>
              </a:extLst>
            </p:cNvPr>
            <p:cNvSpPr/>
            <p:nvPr userDrawn="1"/>
          </p:nvSpPr>
          <p:spPr>
            <a:xfrm>
              <a:off x="4531729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3DCDD126-A128-6944-9A9A-C193A1F84866}"/>
                </a:ext>
              </a:extLst>
            </p:cNvPr>
            <p:cNvSpPr/>
            <p:nvPr userDrawn="1"/>
          </p:nvSpPr>
          <p:spPr>
            <a:xfrm rot="8100000" flipV="1">
              <a:off x="4498889" y="639576"/>
              <a:ext cx="162575" cy="6385"/>
            </a:xfrm>
            <a:custGeom>
              <a:avLst/>
              <a:gdLst>
                <a:gd name="connsiteX0" fmla="*/ 681 w 162575"/>
                <a:gd name="connsiteY0" fmla="*/ 77 h 6385"/>
                <a:gd name="connsiteX1" fmla="*/ 163256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81" y="77"/>
                  </a:moveTo>
                  <a:lnTo>
                    <a:pt x="163256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26ADE96-1BCF-8E08-49F6-F7E8A9BA9146}"/>
                </a:ext>
              </a:extLst>
            </p:cNvPr>
            <p:cNvSpPr/>
            <p:nvPr userDrawn="1"/>
          </p:nvSpPr>
          <p:spPr>
            <a:xfrm>
              <a:off x="4691394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222D0464-7BB0-389E-D43A-FF177FD249C0}"/>
                </a:ext>
              </a:extLst>
            </p:cNvPr>
            <p:cNvSpPr/>
            <p:nvPr userDrawn="1"/>
          </p:nvSpPr>
          <p:spPr>
            <a:xfrm rot="8100000" flipV="1">
              <a:off x="4658554" y="639576"/>
              <a:ext cx="162575" cy="6385"/>
            </a:xfrm>
            <a:custGeom>
              <a:avLst/>
              <a:gdLst>
                <a:gd name="connsiteX0" fmla="*/ 706 w 162575"/>
                <a:gd name="connsiteY0" fmla="*/ 77 h 6385"/>
                <a:gd name="connsiteX1" fmla="*/ 163281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06" y="77"/>
                  </a:moveTo>
                  <a:lnTo>
                    <a:pt x="163281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B42CE1B1-4C9A-1D28-9BC3-187220F0251B}"/>
                </a:ext>
              </a:extLst>
            </p:cNvPr>
            <p:cNvSpPr/>
            <p:nvPr userDrawn="1"/>
          </p:nvSpPr>
          <p:spPr>
            <a:xfrm>
              <a:off x="1091228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70869CE1-094C-DDF6-4709-F7E12874E7F0}"/>
                </a:ext>
              </a:extLst>
            </p:cNvPr>
            <p:cNvSpPr/>
            <p:nvPr userDrawn="1"/>
          </p:nvSpPr>
          <p:spPr>
            <a:xfrm>
              <a:off x="2087536" y="133244"/>
              <a:ext cx="510927" cy="555548"/>
            </a:xfrm>
            <a:custGeom>
              <a:avLst/>
              <a:gdLst>
                <a:gd name="connsiteX0" fmla="*/ 353977 w 510927"/>
                <a:gd name="connsiteY0" fmla="*/ 0 h 555548"/>
                <a:gd name="connsiteX1" fmla="*/ 510927 w 510927"/>
                <a:gd name="connsiteY1" fmla="*/ 0 h 555548"/>
                <a:gd name="connsiteX2" fmla="*/ 160291 w 510927"/>
                <a:gd name="connsiteY2" fmla="*/ 555549 h 555548"/>
                <a:gd name="connsiteX3" fmla="*/ 0 w 510927"/>
                <a:gd name="connsiteY3" fmla="*/ 555549 h 555548"/>
                <a:gd name="connsiteX4" fmla="*/ 353977 w 510927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927" h="555548">
                  <a:moveTo>
                    <a:pt x="353977" y="0"/>
                  </a:moveTo>
                  <a:lnTo>
                    <a:pt x="510927" y="0"/>
                  </a:lnTo>
                  <a:lnTo>
                    <a:pt x="160291" y="555549"/>
                  </a:lnTo>
                  <a:lnTo>
                    <a:pt x="0" y="555549"/>
                  </a:lnTo>
                  <a:lnTo>
                    <a:pt x="353977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617C640B-6ED5-AD24-CD71-A67F8E716C1B}"/>
                </a:ext>
              </a:extLst>
            </p:cNvPr>
            <p:cNvSpPr/>
            <p:nvPr userDrawn="1"/>
          </p:nvSpPr>
          <p:spPr>
            <a:xfrm>
              <a:off x="8014292" y="133244"/>
              <a:ext cx="510927" cy="555548"/>
            </a:xfrm>
            <a:custGeom>
              <a:avLst/>
              <a:gdLst>
                <a:gd name="connsiteX0" fmla="*/ 353945 w 510927"/>
                <a:gd name="connsiteY0" fmla="*/ 0 h 555548"/>
                <a:gd name="connsiteX1" fmla="*/ 510927 w 510927"/>
                <a:gd name="connsiteY1" fmla="*/ 0 h 555548"/>
                <a:gd name="connsiteX2" fmla="*/ 160303 w 510927"/>
                <a:gd name="connsiteY2" fmla="*/ 555549 h 555548"/>
                <a:gd name="connsiteX3" fmla="*/ 0 w 510927"/>
                <a:gd name="connsiteY3" fmla="*/ 555549 h 555548"/>
                <a:gd name="connsiteX4" fmla="*/ 353945 w 510927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927" h="555548">
                  <a:moveTo>
                    <a:pt x="353945" y="0"/>
                  </a:moveTo>
                  <a:lnTo>
                    <a:pt x="510927" y="0"/>
                  </a:lnTo>
                  <a:lnTo>
                    <a:pt x="160303" y="555549"/>
                  </a:lnTo>
                  <a:lnTo>
                    <a:pt x="0" y="555549"/>
                  </a:lnTo>
                  <a:lnTo>
                    <a:pt x="353945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5029CE44-97E6-2E6E-E4F4-B3B2A81F63B6}"/>
                </a:ext>
              </a:extLst>
            </p:cNvPr>
            <p:cNvSpPr/>
            <p:nvPr userDrawn="1"/>
          </p:nvSpPr>
          <p:spPr>
            <a:xfrm>
              <a:off x="3090231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27366350-7C96-AA8E-78F3-2AA7AD409F14}"/>
                </a:ext>
              </a:extLst>
            </p:cNvPr>
            <p:cNvSpPr/>
            <p:nvPr userDrawn="1"/>
          </p:nvSpPr>
          <p:spPr>
            <a:xfrm>
              <a:off x="3771782" y="142822"/>
              <a:ext cx="469937" cy="536391"/>
            </a:xfrm>
            <a:custGeom>
              <a:avLst/>
              <a:gdLst>
                <a:gd name="connsiteX0" fmla="*/ 0 w 469937"/>
                <a:gd name="connsiteY0" fmla="*/ 536392 h 536391"/>
                <a:gd name="connsiteX1" fmla="*/ 337499 w 469937"/>
                <a:gd name="connsiteY1" fmla="*/ 0 h 536391"/>
                <a:gd name="connsiteX2" fmla="*/ 469938 w 469937"/>
                <a:gd name="connsiteY2" fmla="*/ 0 h 536391"/>
                <a:gd name="connsiteX3" fmla="*/ 135626 w 469937"/>
                <a:gd name="connsiteY3" fmla="*/ 536392 h 536391"/>
                <a:gd name="connsiteX4" fmla="*/ 0 w 469937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37" h="536391">
                  <a:moveTo>
                    <a:pt x="0" y="536392"/>
                  </a:moveTo>
                  <a:lnTo>
                    <a:pt x="337499" y="0"/>
                  </a:lnTo>
                  <a:lnTo>
                    <a:pt x="469938" y="0"/>
                  </a:lnTo>
                  <a:lnTo>
                    <a:pt x="135626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7C5DB13D-ADCE-DC54-2CA8-3D3031145826}"/>
                </a:ext>
              </a:extLst>
            </p:cNvPr>
            <p:cNvSpPr/>
            <p:nvPr userDrawn="1"/>
          </p:nvSpPr>
          <p:spPr>
            <a:xfrm>
              <a:off x="9845454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030897A3-B75F-325E-5BF8-A095F6471CF8}"/>
                </a:ext>
              </a:extLst>
            </p:cNvPr>
            <p:cNvSpPr/>
            <p:nvPr userDrawn="1"/>
          </p:nvSpPr>
          <p:spPr>
            <a:xfrm>
              <a:off x="10516046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B1672E1-437C-D1A8-08ED-0A355527D55B}"/>
                </a:ext>
              </a:extLst>
            </p:cNvPr>
            <p:cNvSpPr/>
            <p:nvPr userDrawn="1"/>
          </p:nvSpPr>
          <p:spPr>
            <a:xfrm>
              <a:off x="11186638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248F2679-3DB6-894C-8142-8FC77113BE00}"/>
                </a:ext>
              </a:extLst>
            </p:cNvPr>
            <p:cNvSpPr/>
            <p:nvPr userDrawn="1"/>
          </p:nvSpPr>
          <p:spPr>
            <a:xfrm>
              <a:off x="11857230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D40F3E44-551D-6CAC-E37E-7BCB46A7CE74}"/>
                </a:ext>
              </a:extLst>
            </p:cNvPr>
            <p:cNvSpPr/>
            <p:nvPr userDrawn="1"/>
          </p:nvSpPr>
          <p:spPr>
            <a:xfrm>
              <a:off x="759126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8A9167FF-2749-2A65-47D7-D483CE453DC7}"/>
                </a:ext>
              </a:extLst>
            </p:cNvPr>
            <p:cNvSpPr/>
            <p:nvPr userDrawn="1"/>
          </p:nvSpPr>
          <p:spPr>
            <a:xfrm>
              <a:off x="1755434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FC032F98-737B-8EDF-7680-2029A083241E}"/>
                </a:ext>
              </a:extLst>
            </p:cNvPr>
            <p:cNvSpPr/>
            <p:nvPr userDrawn="1"/>
          </p:nvSpPr>
          <p:spPr>
            <a:xfrm>
              <a:off x="7682189" y="133244"/>
              <a:ext cx="504540" cy="555548"/>
            </a:xfrm>
            <a:custGeom>
              <a:avLst/>
              <a:gdLst>
                <a:gd name="connsiteX0" fmla="*/ 349538 w 504540"/>
                <a:gd name="connsiteY0" fmla="*/ 0 h 555548"/>
                <a:gd name="connsiteX1" fmla="*/ 504541 w 504540"/>
                <a:gd name="connsiteY1" fmla="*/ 0 h 555548"/>
                <a:gd name="connsiteX2" fmla="*/ 158260 w 504540"/>
                <a:gd name="connsiteY2" fmla="*/ 555549 h 555548"/>
                <a:gd name="connsiteX3" fmla="*/ 0 w 504540"/>
                <a:gd name="connsiteY3" fmla="*/ 555549 h 555548"/>
                <a:gd name="connsiteX4" fmla="*/ 349538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38" y="0"/>
                  </a:moveTo>
                  <a:lnTo>
                    <a:pt x="504541" y="0"/>
                  </a:lnTo>
                  <a:lnTo>
                    <a:pt x="158260" y="555549"/>
                  </a:lnTo>
                  <a:lnTo>
                    <a:pt x="0" y="555549"/>
                  </a:lnTo>
                  <a:lnTo>
                    <a:pt x="349538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C09B2DC9-C603-1B2F-C2EF-2D68C5847C6D}"/>
                </a:ext>
              </a:extLst>
            </p:cNvPr>
            <p:cNvSpPr/>
            <p:nvPr userDrawn="1"/>
          </p:nvSpPr>
          <p:spPr>
            <a:xfrm>
              <a:off x="2758128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B1404060-3650-18A1-7F15-182A80E841D2}"/>
                </a:ext>
              </a:extLst>
            </p:cNvPr>
            <p:cNvSpPr/>
            <p:nvPr userDrawn="1"/>
          </p:nvSpPr>
          <p:spPr>
            <a:xfrm>
              <a:off x="3439679" y="142822"/>
              <a:ext cx="469937" cy="536391"/>
            </a:xfrm>
            <a:custGeom>
              <a:avLst/>
              <a:gdLst>
                <a:gd name="connsiteX0" fmla="*/ 0 w 469937"/>
                <a:gd name="connsiteY0" fmla="*/ 536392 h 536391"/>
                <a:gd name="connsiteX1" fmla="*/ 337499 w 469937"/>
                <a:gd name="connsiteY1" fmla="*/ 0 h 536391"/>
                <a:gd name="connsiteX2" fmla="*/ 469938 w 469937"/>
                <a:gd name="connsiteY2" fmla="*/ 0 h 536391"/>
                <a:gd name="connsiteX3" fmla="*/ 135626 w 469937"/>
                <a:gd name="connsiteY3" fmla="*/ 536392 h 536391"/>
                <a:gd name="connsiteX4" fmla="*/ 0 w 469937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37" h="536391">
                  <a:moveTo>
                    <a:pt x="0" y="536392"/>
                  </a:moveTo>
                  <a:lnTo>
                    <a:pt x="337499" y="0"/>
                  </a:lnTo>
                  <a:lnTo>
                    <a:pt x="469938" y="0"/>
                  </a:lnTo>
                  <a:lnTo>
                    <a:pt x="135626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24B53C08-BB66-0440-515C-0B900E47E476}"/>
                </a:ext>
              </a:extLst>
            </p:cNvPr>
            <p:cNvSpPr/>
            <p:nvPr userDrawn="1"/>
          </p:nvSpPr>
          <p:spPr>
            <a:xfrm>
              <a:off x="9513352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615300B9-2D21-2B9C-7676-A579398E6CB1}"/>
                </a:ext>
              </a:extLst>
            </p:cNvPr>
            <p:cNvSpPr/>
            <p:nvPr userDrawn="1"/>
          </p:nvSpPr>
          <p:spPr>
            <a:xfrm>
              <a:off x="10183944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6E98225C-8B25-57B9-4C60-07C67CDE1235}"/>
                </a:ext>
              </a:extLst>
            </p:cNvPr>
            <p:cNvSpPr/>
            <p:nvPr userDrawn="1"/>
          </p:nvSpPr>
          <p:spPr>
            <a:xfrm>
              <a:off x="10854536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C3EB6B55-B942-951C-827A-57032D23CB21}"/>
                </a:ext>
              </a:extLst>
            </p:cNvPr>
            <p:cNvSpPr/>
            <p:nvPr userDrawn="1"/>
          </p:nvSpPr>
          <p:spPr>
            <a:xfrm>
              <a:off x="11525128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CC9BDBC3-5F4C-3695-6F1E-24B368604B9A}"/>
                </a:ext>
              </a:extLst>
            </p:cNvPr>
            <p:cNvSpPr/>
            <p:nvPr userDrawn="1"/>
          </p:nvSpPr>
          <p:spPr>
            <a:xfrm>
              <a:off x="427023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7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7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955956B0-91A4-AA62-4C64-02115F95570D}"/>
                </a:ext>
              </a:extLst>
            </p:cNvPr>
            <p:cNvSpPr/>
            <p:nvPr userDrawn="1"/>
          </p:nvSpPr>
          <p:spPr>
            <a:xfrm>
              <a:off x="94921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7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7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6AC3292A-9781-EA14-30AC-FF4E802FDBCF}"/>
                </a:ext>
              </a:extLst>
            </p:cNvPr>
            <p:cNvSpPr/>
            <p:nvPr userDrawn="1"/>
          </p:nvSpPr>
          <p:spPr>
            <a:xfrm>
              <a:off x="1423331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AF68582F-E063-9ED2-9D04-F95461C2B107}"/>
                </a:ext>
              </a:extLst>
            </p:cNvPr>
            <p:cNvSpPr/>
            <p:nvPr userDrawn="1"/>
          </p:nvSpPr>
          <p:spPr>
            <a:xfrm>
              <a:off x="2426025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9982ACA4-FEEC-1197-CB91-D78CC84DEB23}"/>
                </a:ext>
              </a:extLst>
            </p:cNvPr>
            <p:cNvSpPr/>
            <p:nvPr userDrawn="1"/>
          </p:nvSpPr>
          <p:spPr>
            <a:xfrm>
              <a:off x="5736189" y="393459"/>
              <a:ext cx="166051" cy="287352"/>
            </a:xfrm>
            <a:custGeom>
              <a:avLst/>
              <a:gdLst>
                <a:gd name="connsiteX0" fmla="*/ 166051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1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BE4DFF7F-9B3F-EA15-A8E9-D44B9403D297}"/>
                </a:ext>
              </a:extLst>
            </p:cNvPr>
            <p:cNvSpPr/>
            <p:nvPr userDrawn="1"/>
          </p:nvSpPr>
          <p:spPr>
            <a:xfrm>
              <a:off x="6330141" y="393459"/>
              <a:ext cx="166051" cy="287352"/>
            </a:xfrm>
            <a:custGeom>
              <a:avLst/>
              <a:gdLst>
                <a:gd name="connsiteX0" fmla="*/ 166051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1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238CE2C6-DD91-18DD-D4F1-714D42AF077E}"/>
                </a:ext>
              </a:extLst>
            </p:cNvPr>
            <p:cNvSpPr/>
            <p:nvPr userDrawn="1"/>
          </p:nvSpPr>
          <p:spPr>
            <a:xfrm>
              <a:off x="6681410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1FEFB942-AC19-AC8E-B6DB-D7B76632ADD4}"/>
                </a:ext>
              </a:extLst>
            </p:cNvPr>
            <p:cNvSpPr/>
            <p:nvPr userDrawn="1"/>
          </p:nvSpPr>
          <p:spPr>
            <a:xfrm>
              <a:off x="7032673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067E754E-271C-00BE-303A-A3B74E077103}"/>
                </a:ext>
              </a:extLst>
            </p:cNvPr>
            <p:cNvSpPr/>
            <p:nvPr userDrawn="1"/>
          </p:nvSpPr>
          <p:spPr>
            <a:xfrm>
              <a:off x="7383935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766C27EE-4DE3-3FEC-BE5E-B3E4390224AF}"/>
                </a:ext>
              </a:extLst>
            </p:cNvPr>
            <p:cNvSpPr/>
            <p:nvPr userDrawn="1"/>
          </p:nvSpPr>
          <p:spPr>
            <a:xfrm>
              <a:off x="5806441" y="393459"/>
              <a:ext cx="166051" cy="287352"/>
            </a:xfrm>
            <a:custGeom>
              <a:avLst/>
              <a:gdLst>
                <a:gd name="connsiteX0" fmla="*/ 166051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1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1FAECC08-1E7D-7CC5-9DF7-D8A3FA9EC0B0}"/>
                </a:ext>
              </a:extLst>
            </p:cNvPr>
            <p:cNvSpPr/>
            <p:nvPr userDrawn="1"/>
          </p:nvSpPr>
          <p:spPr>
            <a:xfrm>
              <a:off x="6400394" y="393459"/>
              <a:ext cx="166057" cy="287352"/>
            </a:xfrm>
            <a:custGeom>
              <a:avLst/>
              <a:gdLst>
                <a:gd name="connsiteX0" fmla="*/ 166058 w 166057"/>
                <a:gd name="connsiteY0" fmla="*/ 0 h 287352"/>
                <a:gd name="connsiteX1" fmla="*/ 0 w 166057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7" h="287352">
                  <a:moveTo>
                    <a:pt x="166058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8E4E0859-185C-E773-D8CC-74F2A8D9DB1D}"/>
                </a:ext>
              </a:extLst>
            </p:cNvPr>
            <p:cNvSpPr/>
            <p:nvPr userDrawn="1"/>
          </p:nvSpPr>
          <p:spPr>
            <a:xfrm>
              <a:off x="6751663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CC2DA835-C24B-162B-5507-94187AAE223A}"/>
                </a:ext>
              </a:extLst>
            </p:cNvPr>
            <p:cNvSpPr/>
            <p:nvPr userDrawn="1"/>
          </p:nvSpPr>
          <p:spPr>
            <a:xfrm>
              <a:off x="7102925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A448555C-A66A-5DF2-4683-1C49F0250836}"/>
                </a:ext>
              </a:extLst>
            </p:cNvPr>
            <p:cNvSpPr/>
            <p:nvPr userDrawn="1"/>
          </p:nvSpPr>
          <p:spPr>
            <a:xfrm>
              <a:off x="7454188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44F9F2F6-81A2-E676-5828-D3FCEDB9E027}"/>
                </a:ext>
              </a:extLst>
            </p:cNvPr>
            <p:cNvSpPr/>
            <p:nvPr userDrawn="1"/>
          </p:nvSpPr>
          <p:spPr>
            <a:xfrm>
              <a:off x="5876694" y="393459"/>
              <a:ext cx="166051" cy="287352"/>
            </a:xfrm>
            <a:custGeom>
              <a:avLst/>
              <a:gdLst>
                <a:gd name="connsiteX0" fmla="*/ 166051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1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1F7BE612-4EAA-33AD-BF44-C0DFC8B117FE}"/>
                </a:ext>
              </a:extLst>
            </p:cNvPr>
            <p:cNvSpPr/>
            <p:nvPr userDrawn="1"/>
          </p:nvSpPr>
          <p:spPr>
            <a:xfrm>
              <a:off x="6470646" y="393459"/>
              <a:ext cx="166057" cy="287352"/>
            </a:xfrm>
            <a:custGeom>
              <a:avLst/>
              <a:gdLst>
                <a:gd name="connsiteX0" fmla="*/ 166058 w 166057"/>
                <a:gd name="connsiteY0" fmla="*/ 0 h 287352"/>
                <a:gd name="connsiteX1" fmla="*/ 0 w 166057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7" h="287352">
                  <a:moveTo>
                    <a:pt x="166058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072F0919-81E5-9001-C11E-16DDB6291CCC}"/>
                </a:ext>
              </a:extLst>
            </p:cNvPr>
            <p:cNvSpPr/>
            <p:nvPr userDrawn="1"/>
          </p:nvSpPr>
          <p:spPr>
            <a:xfrm>
              <a:off x="6821915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A728AA83-011C-5A74-2B7D-45542C891A53}"/>
                </a:ext>
              </a:extLst>
            </p:cNvPr>
            <p:cNvSpPr/>
            <p:nvPr userDrawn="1"/>
          </p:nvSpPr>
          <p:spPr>
            <a:xfrm>
              <a:off x="7173178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0DFA0881-D819-E33C-B364-1426AEE9820F}"/>
                </a:ext>
              </a:extLst>
            </p:cNvPr>
            <p:cNvSpPr/>
            <p:nvPr userDrawn="1"/>
          </p:nvSpPr>
          <p:spPr>
            <a:xfrm>
              <a:off x="7524440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04BA6D19-D492-2FBE-2A7F-87AE5D40F3E7}"/>
                </a:ext>
              </a:extLst>
            </p:cNvPr>
            <p:cNvSpPr/>
            <p:nvPr userDrawn="1"/>
          </p:nvSpPr>
          <p:spPr>
            <a:xfrm>
              <a:off x="5946946" y="393459"/>
              <a:ext cx="166051" cy="287352"/>
            </a:xfrm>
            <a:custGeom>
              <a:avLst/>
              <a:gdLst>
                <a:gd name="connsiteX0" fmla="*/ 166051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1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D3DA5B36-336E-224C-4AC5-9C95337D7587}"/>
                </a:ext>
              </a:extLst>
            </p:cNvPr>
            <p:cNvSpPr/>
            <p:nvPr userDrawn="1"/>
          </p:nvSpPr>
          <p:spPr>
            <a:xfrm>
              <a:off x="6540905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4643BB7F-C26B-3B68-FF3E-F7A1AE29DA4E}"/>
                </a:ext>
              </a:extLst>
            </p:cNvPr>
            <p:cNvSpPr/>
            <p:nvPr userDrawn="1"/>
          </p:nvSpPr>
          <p:spPr>
            <a:xfrm>
              <a:off x="6892168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BC048D5E-5ECA-29A3-49F2-512441C51437}"/>
                </a:ext>
              </a:extLst>
            </p:cNvPr>
            <p:cNvSpPr/>
            <p:nvPr userDrawn="1"/>
          </p:nvSpPr>
          <p:spPr>
            <a:xfrm>
              <a:off x="7243430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F8756AC5-F0D3-F763-676F-240055CD6BFE}"/>
                </a:ext>
              </a:extLst>
            </p:cNvPr>
            <p:cNvSpPr/>
            <p:nvPr userDrawn="1"/>
          </p:nvSpPr>
          <p:spPr>
            <a:xfrm>
              <a:off x="7594693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CF858DE1-1EB7-5278-CE4B-5995496F98D8}"/>
                </a:ext>
              </a:extLst>
            </p:cNvPr>
            <p:cNvSpPr/>
            <p:nvPr userDrawn="1"/>
          </p:nvSpPr>
          <p:spPr>
            <a:xfrm>
              <a:off x="6017199" y="393459"/>
              <a:ext cx="166051" cy="287352"/>
            </a:xfrm>
            <a:custGeom>
              <a:avLst/>
              <a:gdLst>
                <a:gd name="connsiteX0" fmla="*/ 166051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1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4A18886F-4AAC-8CCF-9B9F-9281620A893D}"/>
                </a:ext>
              </a:extLst>
            </p:cNvPr>
            <p:cNvSpPr/>
            <p:nvPr userDrawn="1"/>
          </p:nvSpPr>
          <p:spPr>
            <a:xfrm>
              <a:off x="6611158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64C0EC35-9C22-57E3-5D16-F1D1650409AC}"/>
                </a:ext>
              </a:extLst>
            </p:cNvPr>
            <p:cNvSpPr/>
            <p:nvPr userDrawn="1"/>
          </p:nvSpPr>
          <p:spPr>
            <a:xfrm>
              <a:off x="6962420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3C8785BB-7D0C-BEC5-F666-38C77DCE0DE5}"/>
                </a:ext>
              </a:extLst>
            </p:cNvPr>
            <p:cNvSpPr/>
            <p:nvPr userDrawn="1"/>
          </p:nvSpPr>
          <p:spPr>
            <a:xfrm>
              <a:off x="7313683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805E2D47-8CD6-EE80-D6AD-4B642C8EB16C}"/>
                </a:ext>
              </a:extLst>
            </p:cNvPr>
            <p:cNvSpPr/>
            <p:nvPr userDrawn="1"/>
          </p:nvSpPr>
          <p:spPr>
            <a:xfrm>
              <a:off x="4167693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79266944-04DE-D9F4-2BFB-35388EDC7692}"/>
                </a:ext>
              </a:extLst>
            </p:cNvPr>
            <p:cNvSpPr/>
            <p:nvPr userDrawn="1"/>
          </p:nvSpPr>
          <p:spPr>
            <a:xfrm rot="8100000" flipV="1">
              <a:off x="4134853" y="448008"/>
              <a:ext cx="162575" cy="6385"/>
            </a:xfrm>
            <a:custGeom>
              <a:avLst/>
              <a:gdLst>
                <a:gd name="connsiteX0" fmla="*/ 624 w 162575"/>
                <a:gd name="connsiteY0" fmla="*/ 47 h 6385"/>
                <a:gd name="connsiteX1" fmla="*/ 163199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24" y="47"/>
                  </a:moveTo>
                  <a:lnTo>
                    <a:pt x="163199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21239D7B-8D18-16AB-1A3C-AA8C7F1EDE1E}"/>
                </a:ext>
              </a:extLst>
            </p:cNvPr>
            <p:cNvSpPr/>
            <p:nvPr userDrawn="1"/>
          </p:nvSpPr>
          <p:spPr>
            <a:xfrm>
              <a:off x="8433954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4CF1A789-25E2-ECDC-02BA-C6C90F3C3CF3}"/>
                </a:ext>
              </a:extLst>
            </p:cNvPr>
            <p:cNvSpPr/>
            <p:nvPr userDrawn="1"/>
          </p:nvSpPr>
          <p:spPr>
            <a:xfrm rot="8100000" flipV="1">
              <a:off x="8401095" y="448008"/>
              <a:ext cx="162575" cy="6385"/>
            </a:xfrm>
            <a:custGeom>
              <a:avLst/>
              <a:gdLst>
                <a:gd name="connsiteX0" fmla="*/ 1292 w 162575"/>
                <a:gd name="connsiteY0" fmla="*/ 47 h 6385"/>
                <a:gd name="connsiteX1" fmla="*/ 163867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292" y="47"/>
                  </a:moveTo>
                  <a:lnTo>
                    <a:pt x="163867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21C477DA-9D76-4CBA-F4A0-DE09976F787F}"/>
                </a:ext>
              </a:extLst>
            </p:cNvPr>
            <p:cNvSpPr/>
            <p:nvPr userDrawn="1"/>
          </p:nvSpPr>
          <p:spPr>
            <a:xfrm>
              <a:off x="4282652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719F24C5-ABA2-FCEF-E8FF-1E7643FB07A8}"/>
                </a:ext>
              </a:extLst>
            </p:cNvPr>
            <p:cNvSpPr/>
            <p:nvPr userDrawn="1"/>
          </p:nvSpPr>
          <p:spPr>
            <a:xfrm rot="8100000" flipV="1">
              <a:off x="4249812" y="275596"/>
              <a:ext cx="162575" cy="6385"/>
            </a:xfrm>
            <a:custGeom>
              <a:avLst/>
              <a:gdLst>
                <a:gd name="connsiteX0" fmla="*/ 642 w 162575"/>
                <a:gd name="connsiteY0" fmla="*/ 20 h 6385"/>
                <a:gd name="connsiteX1" fmla="*/ 163217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42" y="20"/>
                  </a:moveTo>
                  <a:lnTo>
                    <a:pt x="163217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CDFACBC5-AF25-5E1B-7145-ACF81E7D12C2}"/>
                </a:ext>
              </a:extLst>
            </p:cNvPr>
            <p:cNvSpPr/>
            <p:nvPr userDrawn="1"/>
          </p:nvSpPr>
          <p:spPr>
            <a:xfrm>
              <a:off x="8548913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4D0F9B2F-383C-2681-1B0F-EF5D05A32952}"/>
                </a:ext>
              </a:extLst>
            </p:cNvPr>
            <p:cNvSpPr/>
            <p:nvPr userDrawn="1"/>
          </p:nvSpPr>
          <p:spPr>
            <a:xfrm rot="8100000" flipV="1">
              <a:off x="8516054" y="275596"/>
              <a:ext cx="162575" cy="6385"/>
            </a:xfrm>
            <a:custGeom>
              <a:avLst/>
              <a:gdLst>
                <a:gd name="connsiteX0" fmla="*/ 1310 w 162575"/>
                <a:gd name="connsiteY0" fmla="*/ 20 h 6385"/>
                <a:gd name="connsiteX1" fmla="*/ 163885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10" y="20"/>
                  </a:moveTo>
                  <a:lnTo>
                    <a:pt x="163885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4277DEDC-54E8-A857-08A1-CE0D06C234A3}"/>
                </a:ext>
              </a:extLst>
            </p:cNvPr>
            <p:cNvSpPr/>
            <p:nvPr userDrawn="1"/>
          </p:nvSpPr>
          <p:spPr>
            <a:xfrm>
              <a:off x="4327358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E6D1EF97-7367-1CE9-FCFB-C1E059630FD8}"/>
                </a:ext>
              </a:extLst>
            </p:cNvPr>
            <p:cNvSpPr/>
            <p:nvPr userDrawn="1"/>
          </p:nvSpPr>
          <p:spPr>
            <a:xfrm rot="8100000" flipV="1">
              <a:off x="4294518" y="448008"/>
              <a:ext cx="162575" cy="6385"/>
            </a:xfrm>
            <a:custGeom>
              <a:avLst/>
              <a:gdLst>
                <a:gd name="connsiteX0" fmla="*/ 649 w 162575"/>
                <a:gd name="connsiteY0" fmla="*/ 47 h 6385"/>
                <a:gd name="connsiteX1" fmla="*/ 163224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49" y="47"/>
                  </a:moveTo>
                  <a:lnTo>
                    <a:pt x="163224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A5466CDB-B929-1FAA-F3A0-23B75E49CC1E}"/>
                </a:ext>
              </a:extLst>
            </p:cNvPr>
            <p:cNvSpPr/>
            <p:nvPr userDrawn="1"/>
          </p:nvSpPr>
          <p:spPr>
            <a:xfrm>
              <a:off x="8593619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EA448891-16BE-A860-EABB-3C622ED277D5}"/>
                </a:ext>
              </a:extLst>
            </p:cNvPr>
            <p:cNvSpPr/>
            <p:nvPr userDrawn="1"/>
          </p:nvSpPr>
          <p:spPr>
            <a:xfrm rot="8100000" flipV="1">
              <a:off x="8560760" y="448008"/>
              <a:ext cx="162575" cy="6385"/>
            </a:xfrm>
            <a:custGeom>
              <a:avLst/>
              <a:gdLst>
                <a:gd name="connsiteX0" fmla="*/ 1317 w 162575"/>
                <a:gd name="connsiteY0" fmla="*/ 47 h 6385"/>
                <a:gd name="connsiteX1" fmla="*/ 163892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17" y="47"/>
                  </a:moveTo>
                  <a:lnTo>
                    <a:pt x="163892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04212C3F-968A-698B-79C6-01734A6F34B8}"/>
                </a:ext>
              </a:extLst>
            </p:cNvPr>
            <p:cNvSpPr/>
            <p:nvPr userDrawn="1"/>
          </p:nvSpPr>
          <p:spPr>
            <a:xfrm>
              <a:off x="4442317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81A57889-22DC-5DF0-A617-105A1FCF5A17}"/>
                </a:ext>
              </a:extLst>
            </p:cNvPr>
            <p:cNvSpPr/>
            <p:nvPr userDrawn="1"/>
          </p:nvSpPr>
          <p:spPr>
            <a:xfrm rot="8100000" flipV="1">
              <a:off x="4409477" y="275596"/>
              <a:ext cx="162575" cy="6385"/>
            </a:xfrm>
            <a:custGeom>
              <a:avLst/>
              <a:gdLst>
                <a:gd name="connsiteX0" fmla="*/ 667 w 162575"/>
                <a:gd name="connsiteY0" fmla="*/ 20 h 6385"/>
                <a:gd name="connsiteX1" fmla="*/ 163242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67" y="20"/>
                  </a:moveTo>
                  <a:lnTo>
                    <a:pt x="163242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6E9A3B2B-4690-4F32-96FE-363731BB0C07}"/>
                </a:ext>
              </a:extLst>
            </p:cNvPr>
            <p:cNvSpPr/>
            <p:nvPr userDrawn="1"/>
          </p:nvSpPr>
          <p:spPr>
            <a:xfrm>
              <a:off x="8708578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ED07714B-65AC-3A50-3657-FCD46B4197AF}"/>
                </a:ext>
              </a:extLst>
            </p:cNvPr>
            <p:cNvSpPr/>
            <p:nvPr userDrawn="1"/>
          </p:nvSpPr>
          <p:spPr>
            <a:xfrm rot="8100000" flipV="1">
              <a:off x="8675719" y="275596"/>
              <a:ext cx="162575" cy="6385"/>
            </a:xfrm>
            <a:custGeom>
              <a:avLst/>
              <a:gdLst>
                <a:gd name="connsiteX0" fmla="*/ 1335 w 162575"/>
                <a:gd name="connsiteY0" fmla="*/ 20 h 6385"/>
                <a:gd name="connsiteX1" fmla="*/ 163910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35" y="20"/>
                  </a:moveTo>
                  <a:lnTo>
                    <a:pt x="163910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64469EF5-6674-EB87-F7A4-D64A851EF914}"/>
                </a:ext>
              </a:extLst>
            </p:cNvPr>
            <p:cNvSpPr/>
            <p:nvPr userDrawn="1"/>
          </p:nvSpPr>
          <p:spPr>
            <a:xfrm>
              <a:off x="4487023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78317D85-22C3-CD87-77A2-9E187C552096}"/>
                </a:ext>
              </a:extLst>
            </p:cNvPr>
            <p:cNvSpPr/>
            <p:nvPr userDrawn="1"/>
          </p:nvSpPr>
          <p:spPr>
            <a:xfrm rot="8100000" flipV="1">
              <a:off x="4454183" y="448008"/>
              <a:ext cx="162575" cy="6385"/>
            </a:xfrm>
            <a:custGeom>
              <a:avLst/>
              <a:gdLst>
                <a:gd name="connsiteX0" fmla="*/ 674 w 162575"/>
                <a:gd name="connsiteY0" fmla="*/ 47 h 6385"/>
                <a:gd name="connsiteX1" fmla="*/ 163249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74" y="47"/>
                  </a:moveTo>
                  <a:lnTo>
                    <a:pt x="163249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1CE7E26B-216D-30E6-B4AB-C768DDC547D2}"/>
                </a:ext>
              </a:extLst>
            </p:cNvPr>
            <p:cNvSpPr/>
            <p:nvPr userDrawn="1"/>
          </p:nvSpPr>
          <p:spPr>
            <a:xfrm>
              <a:off x="8753284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A679F925-30FD-47B2-7178-B547F0FB6A55}"/>
                </a:ext>
              </a:extLst>
            </p:cNvPr>
            <p:cNvSpPr/>
            <p:nvPr userDrawn="1"/>
          </p:nvSpPr>
          <p:spPr>
            <a:xfrm rot="8100000" flipV="1">
              <a:off x="8720425" y="448008"/>
              <a:ext cx="162575" cy="6385"/>
            </a:xfrm>
            <a:custGeom>
              <a:avLst/>
              <a:gdLst>
                <a:gd name="connsiteX0" fmla="*/ 1342 w 162575"/>
                <a:gd name="connsiteY0" fmla="*/ 47 h 6385"/>
                <a:gd name="connsiteX1" fmla="*/ 163917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42" y="47"/>
                  </a:moveTo>
                  <a:lnTo>
                    <a:pt x="163917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FB640057-D5BA-9E5F-E246-6D63E5006555}"/>
                </a:ext>
              </a:extLst>
            </p:cNvPr>
            <p:cNvSpPr/>
            <p:nvPr userDrawn="1"/>
          </p:nvSpPr>
          <p:spPr>
            <a:xfrm>
              <a:off x="4601981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1DEDBA9F-60BA-0EC7-BAC2-B26868F9E4AF}"/>
                </a:ext>
              </a:extLst>
            </p:cNvPr>
            <p:cNvSpPr/>
            <p:nvPr userDrawn="1"/>
          </p:nvSpPr>
          <p:spPr>
            <a:xfrm rot="8100000" flipV="1">
              <a:off x="4569142" y="275596"/>
              <a:ext cx="162575" cy="6385"/>
            </a:xfrm>
            <a:custGeom>
              <a:avLst/>
              <a:gdLst>
                <a:gd name="connsiteX0" fmla="*/ 692 w 162575"/>
                <a:gd name="connsiteY0" fmla="*/ 20 h 6385"/>
                <a:gd name="connsiteX1" fmla="*/ 163267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92" y="20"/>
                  </a:moveTo>
                  <a:lnTo>
                    <a:pt x="163267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4639E29E-87C3-3A08-91F3-AE5456FD7AD8}"/>
                </a:ext>
              </a:extLst>
            </p:cNvPr>
            <p:cNvSpPr/>
            <p:nvPr userDrawn="1"/>
          </p:nvSpPr>
          <p:spPr>
            <a:xfrm>
              <a:off x="8868243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73DBB0EE-023A-CDB3-B2CE-F5212B885777}"/>
                </a:ext>
              </a:extLst>
            </p:cNvPr>
            <p:cNvSpPr/>
            <p:nvPr userDrawn="1"/>
          </p:nvSpPr>
          <p:spPr>
            <a:xfrm rot="8100000" flipV="1">
              <a:off x="8835384" y="275596"/>
              <a:ext cx="162575" cy="6385"/>
            </a:xfrm>
            <a:custGeom>
              <a:avLst/>
              <a:gdLst>
                <a:gd name="connsiteX0" fmla="*/ 1360 w 162575"/>
                <a:gd name="connsiteY0" fmla="*/ 20 h 6385"/>
                <a:gd name="connsiteX1" fmla="*/ 163935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60" y="20"/>
                  </a:moveTo>
                  <a:lnTo>
                    <a:pt x="163935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6D54BC3D-66A1-FC41-7C63-71544A5C2681}"/>
                </a:ext>
              </a:extLst>
            </p:cNvPr>
            <p:cNvSpPr/>
            <p:nvPr userDrawn="1"/>
          </p:nvSpPr>
          <p:spPr>
            <a:xfrm>
              <a:off x="4646687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C5F2C4A1-3AF8-8BD9-F0DC-264696756C7B}"/>
                </a:ext>
              </a:extLst>
            </p:cNvPr>
            <p:cNvSpPr/>
            <p:nvPr userDrawn="1"/>
          </p:nvSpPr>
          <p:spPr>
            <a:xfrm rot="8100000" flipV="1">
              <a:off x="4613848" y="448008"/>
              <a:ext cx="162575" cy="6385"/>
            </a:xfrm>
            <a:custGeom>
              <a:avLst/>
              <a:gdLst>
                <a:gd name="connsiteX0" fmla="*/ 699 w 162575"/>
                <a:gd name="connsiteY0" fmla="*/ 47 h 6385"/>
                <a:gd name="connsiteX1" fmla="*/ 163274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99" y="47"/>
                  </a:moveTo>
                  <a:lnTo>
                    <a:pt x="163274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FC59D615-9D4D-7BCB-4658-5D9CD0282C92}"/>
                </a:ext>
              </a:extLst>
            </p:cNvPr>
            <p:cNvSpPr/>
            <p:nvPr userDrawn="1"/>
          </p:nvSpPr>
          <p:spPr>
            <a:xfrm>
              <a:off x="8912949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013AEA82-B886-96DC-C1CD-AE23C9A19D3F}"/>
                </a:ext>
              </a:extLst>
            </p:cNvPr>
            <p:cNvSpPr/>
            <p:nvPr userDrawn="1"/>
          </p:nvSpPr>
          <p:spPr>
            <a:xfrm rot="8100000" flipV="1">
              <a:off x="8880090" y="448008"/>
              <a:ext cx="162575" cy="6385"/>
            </a:xfrm>
            <a:custGeom>
              <a:avLst/>
              <a:gdLst>
                <a:gd name="connsiteX0" fmla="*/ 1367 w 162575"/>
                <a:gd name="connsiteY0" fmla="*/ 47 h 6385"/>
                <a:gd name="connsiteX1" fmla="*/ 163942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67" y="47"/>
                  </a:moveTo>
                  <a:lnTo>
                    <a:pt x="163942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7E6544A2-F49D-50F2-3EF1-5A7DDB999450}"/>
                </a:ext>
              </a:extLst>
            </p:cNvPr>
            <p:cNvSpPr/>
            <p:nvPr userDrawn="1"/>
          </p:nvSpPr>
          <p:spPr>
            <a:xfrm>
              <a:off x="4761646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501B8EDC-0AE2-E6D6-AC21-332D9CCED03A}"/>
                </a:ext>
              </a:extLst>
            </p:cNvPr>
            <p:cNvSpPr/>
            <p:nvPr userDrawn="1"/>
          </p:nvSpPr>
          <p:spPr>
            <a:xfrm rot="8100000" flipV="1">
              <a:off x="4728806" y="275596"/>
              <a:ext cx="162575" cy="6385"/>
            </a:xfrm>
            <a:custGeom>
              <a:avLst/>
              <a:gdLst>
                <a:gd name="connsiteX0" fmla="*/ 717 w 162575"/>
                <a:gd name="connsiteY0" fmla="*/ 20 h 6385"/>
                <a:gd name="connsiteX1" fmla="*/ 163292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17" y="20"/>
                  </a:moveTo>
                  <a:lnTo>
                    <a:pt x="163292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D517CA4F-7F8B-2F41-215F-8530F36CD001}"/>
                </a:ext>
              </a:extLst>
            </p:cNvPr>
            <p:cNvSpPr/>
            <p:nvPr userDrawn="1"/>
          </p:nvSpPr>
          <p:spPr>
            <a:xfrm>
              <a:off x="9027907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EB2571CC-7026-F70E-2EBA-3AE7536C6073}"/>
                </a:ext>
              </a:extLst>
            </p:cNvPr>
            <p:cNvSpPr/>
            <p:nvPr userDrawn="1"/>
          </p:nvSpPr>
          <p:spPr>
            <a:xfrm rot="8100000" flipV="1">
              <a:off x="8995048" y="275596"/>
              <a:ext cx="162575" cy="6385"/>
            </a:xfrm>
            <a:custGeom>
              <a:avLst/>
              <a:gdLst>
                <a:gd name="connsiteX0" fmla="*/ 1385 w 162575"/>
                <a:gd name="connsiteY0" fmla="*/ 20 h 6385"/>
                <a:gd name="connsiteX1" fmla="*/ 163960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85" y="20"/>
                  </a:moveTo>
                  <a:lnTo>
                    <a:pt x="163960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B40228A6-EEDA-ECFA-490A-3C6EAB49461A}"/>
                </a:ext>
              </a:extLst>
            </p:cNvPr>
            <p:cNvSpPr/>
            <p:nvPr userDrawn="1"/>
          </p:nvSpPr>
          <p:spPr>
            <a:xfrm>
              <a:off x="4806352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F584147D-A498-C93B-5133-BD3DDC66E7AB}"/>
                </a:ext>
              </a:extLst>
            </p:cNvPr>
            <p:cNvSpPr/>
            <p:nvPr userDrawn="1"/>
          </p:nvSpPr>
          <p:spPr>
            <a:xfrm rot="8100000" flipV="1">
              <a:off x="4773512" y="448008"/>
              <a:ext cx="162575" cy="6385"/>
            </a:xfrm>
            <a:custGeom>
              <a:avLst/>
              <a:gdLst>
                <a:gd name="connsiteX0" fmla="*/ 724 w 162575"/>
                <a:gd name="connsiteY0" fmla="*/ 47 h 6385"/>
                <a:gd name="connsiteX1" fmla="*/ 163299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24" y="47"/>
                  </a:moveTo>
                  <a:lnTo>
                    <a:pt x="163299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C04E00E0-4FE1-C52D-146C-11D04CF010B4}"/>
                </a:ext>
              </a:extLst>
            </p:cNvPr>
            <p:cNvSpPr/>
            <p:nvPr userDrawn="1"/>
          </p:nvSpPr>
          <p:spPr>
            <a:xfrm>
              <a:off x="9072613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998D6C77-5E61-519F-B5F4-EDB7D2EFCCD2}"/>
                </a:ext>
              </a:extLst>
            </p:cNvPr>
            <p:cNvSpPr/>
            <p:nvPr userDrawn="1"/>
          </p:nvSpPr>
          <p:spPr>
            <a:xfrm rot="8100000" flipV="1">
              <a:off x="9039754" y="448008"/>
              <a:ext cx="162575" cy="6385"/>
            </a:xfrm>
            <a:custGeom>
              <a:avLst/>
              <a:gdLst>
                <a:gd name="connsiteX0" fmla="*/ 1392 w 162575"/>
                <a:gd name="connsiteY0" fmla="*/ 47 h 6385"/>
                <a:gd name="connsiteX1" fmla="*/ 163967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92" y="47"/>
                  </a:moveTo>
                  <a:lnTo>
                    <a:pt x="163967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16601265-DA11-3DFA-5055-4D8B7240173F}"/>
                </a:ext>
              </a:extLst>
            </p:cNvPr>
            <p:cNvSpPr/>
            <p:nvPr userDrawn="1"/>
          </p:nvSpPr>
          <p:spPr>
            <a:xfrm>
              <a:off x="4921311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106312D4-5EF8-A5DE-1307-A32E36FC0E24}"/>
                </a:ext>
              </a:extLst>
            </p:cNvPr>
            <p:cNvSpPr/>
            <p:nvPr userDrawn="1"/>
          </p:nvSpPr>
          <p:spPr>
            <a:xfrm rot="8100000" flipV="1">
              <a:off x="4888471" y="275596"/>
              <a:ext cx="162575" cy="6385"/>
            </a:xfrm>
            <a:custGeom>
              <a:avLst/>
              <a:gdLst>
                <a:gd name="connsiteX0" fmla="*/ 742 w 162575"/>
                <a:gd name="connsiteY0" fmla="*/ 20 h 6385"/>
                <a:gd name="connsiteX1" fmla="*/ 163317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42" y="20"/>
                  </a:moveTo>
                  <a:lnTo>
                    <a:pt x="163317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BB0106F7-964D-2FF5-5072-DB92BBDCDDE8}"/>
                </a:ext>
              </a:extLst>
            </p:cNvPr>
            <p:cNvSpPr/>
            <p:nvPr userDrawn="1"/>
          </p:nvSpPr>
          <p:spPr>
            <a:xfrm>
              <a:off x="9187572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8739B70E-DD22-5F76-B144-E9F57332BBD8}"/>
                </a:ext>
              </a:extLst>
            </p:cNvPr>
            <p:cNvSpPr/>
            <p:nvPr userDrawn="1"/>
          </p:nvSpPr>
          <p:spPr>
            <a:xfrm rot="8100000" flipV="1">
              <a:off x="9154713" y="275596"/>
              <a:ext cx="162575" cy="6385"/>
            </a:xfrm>
            <a:custGeom>
              <a:avLst/>
              <a:gdLst>
                <a:gd name="connsiteX0" fmla="*/ 1410 w 162575"/>
                <a:gd name="connsiteY0" fmla="*/ 20 h 6385"/>
                <a:gd name="connsiteX1" fmla="*/ 163985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410" y="20"/>
                  </a:moveTo>
                  <a:lnTo>
                    <a:pt x="163985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5A3AC915-EBEC-0B23-626D-1C4BCDD4EBA5}"/>
                </a:ext>
              </a:extLst>
            </p:cNvPr>
            <p:cNvSpPr/>
            <p:nvPr userDrawn="1"/>
          </p:nvSpPr>
          <p:spPr>
            <a:xfrm>
              <a:off x="5080976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3393C015-4365-A04F-ACE8-513BF05D99D6}"/>
                </a:ext>
              </a:extLst>
            </p:cNvPr>
            <p:cNvSpPr/>
            <p:nvPr userDrawn="1"/>
          </p:nvSpPr>
          <p:spPr>
            <a:xfrm rot="8100000" flipV="1">
              <a:off x="5048136" y="275596"/>
              <a:ext cx="162575" cy="6385"/>
            </a:xfrm>
            <a:custGeom>
              <a:avLst/>
              <a:gdLst>
                <a:gd name="connsiteX0" fmla="*/ 767 w 162575"/>
                <a:gd name="connsiteY0" fmla="*/ 20 h 6385"/>
                <a:gd name="connsiteX1" fmla="*/ 163342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67" y="20"/>
                  </a:moveTo>
                  <a:lnTo>
                    <a:pt x="163342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CB90D2F9-73AF-354E-B605-C59972EDA09E}"/>
                </a:ext>
              </a:extLst>
            </p:cNvPr>
            <p:cNvSpPr/>
            <p:nvPr userDrawn="1"/>
          </p:nvSpPr>
          <p:spPr>
            <a:xfrm>
              <a:off x="9347237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16D7C4C2-9CAA-4565-A53A-886AD91D1A05}"/>
                </a:ext>
              </a:extLst>
            </p:cNvPr>
            <p:cNvSpPr/>
            <p:nvPr userDrawn="1"/>
          </p:nvSpPr>
          <p:spPr>
            <a:xfrm rot="8100000" flipV="1">
              <a:off x="9314378" y="275596"/>
              <a:ext cx="162575" cy="6385"/>
            </a:xfrm>
            <a:custGeom>
              <a:avLst/>
              <a:gdLst>
                <a:gd name="connsiteX0" fmla="*/ 1435 w 162575"/>
                <a:gd name="connsiteY0" fmla="*/ 20 h 6385"/>
                <a:gd name="connsiteX1" fmla="*/ 164010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435" y="20"/>
                  </a:moveTo>
                  <a:lnTo>
                    <a:pt x="164010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04DF581E-4974-73D7-9B06-5EC9BCED508B}"/>
                </a:ext>
              </a:extLst>
            </p:cNvPr>
            <p:cNvSpPr/>
            <p:nvPr userDrawn="1"/>
          </p:nvSpPr>
          <p:spPr>
            <a:xfrm>
              <a:off x="4966017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6A50B66F-2665-89A9-33CF-20509B2F8C23}"/>
                </a:ext>
              </a:extLst>
            </p:cNvPr>
            <p:cNvSpPr/>
            <p:nvPr userDrawn="1"/>
          </p:nvSpPr>
          <p:spPr>
            <a:xfrm rot="8100000" flipV="1">
              <a:off x="4933177" y="448008"/>
              <a:ext cx="162575" cy="6385"/>
            </a:xfrm>
            <a:custGeom>
              <a:avLst/>
              <a:gdLst>
                <a:gd name="connsiteX0" fmla="*/ 749 w 162575"/>
                <a:gd name="connsiteY0" fmla="*/ 47 h 6385"/>
                <a:gd name="connsiteX1" fmla="*/ 163324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49" y="47"/>
                  </a:moveTo>
                  <a:lnTo>
                    <a:pt x="163324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A9940E0C-94FA-D6F5-4AD6-9B93524A7702}"/>
                </a:ext>
              </a:extLst>
            </p:cNvPr>
            <p:cNvSpPr/>
            <p:nvPr userDrawn="1"/>
          </p:nvSpPr>
          <p:spPr>
            <a:xfrm>
              <a:off x="5125682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92755E29-9408-23AC-4AB5-59B6341A6F15}"/>
                </a:ext>
              </a:extLst>
            </p:cNvPr>
            <p:cNvSpPr/>
            <p:nvPr userDrawn="1"/>
          </p:nvSpPr>
          <p:spPr>
            <a:xfrm rot="8100000" flipV="1">
              <a:off x="5092842" y="448008"/>
              <a:ext cx="162575" cy="6385"/>
            </a:xfrm>
            <a:custGeom>
              <a:avLst/>
              <a:gdLst>
                <a:gd name="connsiteX0" fmla="*/ 774 w 162575"/>
                <a:gd name="connsiteY0" fmla="*/ 47 h 6385"/>
                <a:gd name="connsiteX1" fmla="*/ 163349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74" y="47"/>
                  </a:moveTo>
                  <a:lnTo>
                    <a:pt x="163349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D67094F7-9357-ACD9-0EF9-E78453BD5F3E}"/>
                </a:ext>
              </a:extLst>
            </p:cNvPr>
            <p:cNvSpPr/>
            <p:nvPr userDrawn="1"/>
          </p:nvSpPr>
          <p:spPr>
            <a:xfrm>
              <a:off x="5285346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56C7302D-1366-9163-11EA-7B3576018751}"/>
                </a:ext>
              </a:extLst>
            </p:cNvPr>
            <p:cNvSpPr/>
            <p:nvPr userDrawn="1"/>
          </p:nvSpPr>
          <p:spPr>
            <a:xfrm rot="8100000" flipV="1">
              <a:off x="5252507" y="448008"/>
              <a:ext cx="162575" cy="6385"/>
            </a:xfrm>
            <a:custGeom>
              <a:avLst/>
              <a:gdLst>
                <a:gd name="connsiteX0" fmla="*/ 799 w 162575"/>
                <a:gd name="connsiteY0" fmla="*/ 47 h 6385"/>
                <a:gd name="connsiteX1" fmla="*/ 163374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99" y="47"/>
                  </a:moveTo>
                  <a:lnTo>
                    <a:pt x="163374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C8EFADBF-90E4-AFDF-09A9-EDF01F08CBE9}"/>
                </a:ext>
              </a:extLst>
            </p:cNvPr>
            <p:cNvSpPr/>
            <p:nvPr userDrawn="1"/>
          </p:nvSpPr>
          <p:spPr>
            <a:xfrm>
              <a:off x="5445011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7CAB0503-BF99-BCE3-331A-C277C8D6FA6D}"/>
                </a:ext>
              </a:extLst>
            </p:cNvPr>
            <p:cNvSpPr/>
            <p:nvPr userDrawn="1"/>
          </p:nvSpPr>
          <p:spPr>
            <a:xfrm rot="8100000" flipV="1">
              <a:off x="5412171" y="448008"/>
              <a:ext cx="162575" cy="6385"/>
            </a:xfrm>
            <a:custGeom>
              <a:avLst/>
              <a:gdLst>
                <a:gd name="connsiteX0" fmla="*/ 824 w 162575"/>
                <a:gd name="connsiteY0" fmla="*/ 47 h 6385"/>
                <a:gd name="connsiteX1" fmla="*/ 163399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824" y="47"/>
                  </a:moveTo>
                  <a:lnTo>
                    <a:pt x="163399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37" name="Freeform 236">
            <a:extLst>
              <a:ext uri="{FF2B5EF4-FFF2-40B4-BE49-F238E27FC236}">
                <a16:creationId xmlns:a16="http://schemas.microsoft.com/office/drawing/2014/main" id="{D7176693-96A9-D4E5-9C64-EB6A32E2928F}"/>
              </a:ext>
            </a:extLst>
          </p:cNvPr>
          <p:cNvSpPr/>
          <p:nvPr userDrawn="1"/>
        </p:nvSpPr>
        <p:spPr>
          <a:xfrm rot="10800000">
            <a:off x="8140463" y="720301"/>
            <a:ext cx="3861734" cy="5541639"/>
          </a:xfrm>
          <a:custGeom>
            <a:avLst/>
            <a:gdLst>
              <a:gd name="connsiteX0" fmla="*/ -600 w 3861734"/>
              <a:gd name="connsiteY0" fmla="*/ -862 h 5541639"/>
              <a:gd name="connsiteX1" fmla="*/ 3861135 w 3861734"/>
              <a:gd name="connsiteY1" fmla="*/ -862 h 5541639"/>
              <a:gd name="connsiteX2" fmla="*/ 3861135 w 3861734"/>
              <a:gd name="connsiteY2" fmla="*/ 5540778 h 5541639"/>
              <a:gd name="connsiteX3" fmla="*/ -600 w 3861734"/>
              <a:gd name="connsiteY3" fmla="*/ 5540778 h 554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1734" h="5541639">
                <a:moveTo>
                  <a:pt x="-600" y="-862"/>
                </a:moveTo>
                <a:lnTo>
                  <a:pt x="3861135" y="-862"/>
                </a:lnTo>
                <a:lnTo>
                  <a:pt x="3861135" y="5540778"/>
                </a:lnTo>
                <a:lnTo>
                  <a:pt x="-600" y="5540778"/>
                </a:lnTo>
                <a:close/>
              </a:path>
            </a:pathLst>
          </a:custGeom>
          <a:noFill/>
          <a:ln w="19304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8" name="Freeform 237">
            <a:extLst>
              <a:ext uri="{FF2B5EF4-FFF2-40B4-BE49-F238E27FC236}">
                <a16:creationId xmlns:a16="http://schemas.microsoft.com/office/drawing/2014/main" id="{F64B7080-36DF-349E-842A-633E78F387A5}"/>
              </a:ext>
            </a:extLst>
          </p:cNvPr>
          <p:cNvSpPr/>
          <p:nvPr userDrawn="1"/>
        </p:nvSpPr>
        <p:spPr>
          <a:xfrm>
            <a:off x="182072" y="710657"/>
            <a:ext cx="7691287" cy="5560926"/>
          </a:xfrm>
          <a:custGeom>
            <a:avLst/>
            <a:gdLst>
              <a:gd name="connsiteX0" fmla="*/ 4716015 w 7691287"/>
              <a:gd name="connsiteY0" fmla="*/ 282705 h 5560926"/>
              <a:gd name="connsiteX1" fmla="*/ 5054689 w 7691287"/>
              <a:gd name="connsiteY1" fmla="*/ 558984 h 5560926"/>
              <a:gd name="connsiteX2" fmla="*/ 7145046 w 7691287"/>
              <a:gd name="connsiteY2" fmla="*/ 558984 h 5560926"/>
              <a:gd name="connsiteX3" fmla="*/ 7145046 w 7691287"/>
              <a:gd name="connsiteY3" fmla="*/ 1220769 h 5560926"/>
              <a:gd name="connsiteX4" fmla="*/ 7501934 w 7691287"/>
              <a:gd name="connsiteY4" fmla="*/ 3222188 h 5560926"/>
              <a:gd name="connsiteX5" fmla="*/ 7145046 w 7691287"/>
              <a:gd name="connsiteY5" fmla="*/ 2894511 h 5560926"/>
              <a:gd name="connsiteX6" fmla="*/ 7145046 w 7691287"/>
              <a:gd name="connsiteY6" fmla="*/ 1384607 h 5560926"/>
              <a:gd name="connsiteX7" fmla="*/ 6926536 w 7691287"/>
              <a:gd name="connsiteY7" fmla="*/ 709973 h 5560926"/>
              <a:gd name="connsiteX8" fmla="*/ 6533218 w 7691287"/>
              <a:gd name="connsiteY8" fmla="*/ 709973 h 5560926"/>
              <a:gd name="connsiteX9" fmla="*/ 6533218 w 7691287"/>
              <a:gd name="connsiteY9" fmla="*/ 832050 h 5560926"/>
              <a:gd name="connsiteX10" fmla="*/ 6056159 w 7691287"/>
              <a:gd name="connsiteY10" fmla="*/ 832050 h 5560926"/>
              <a:gd name="connsiteX11" fmla="*/ 5837662 w 7691287"/>
              <a:gd name="connsiteY11" fmla="*/ 709973 h 5560926"/>
              <a:gd name="connsiteX12" fmla="*/ 5182152 w 7691287"/>
              <a:gd name="connsiteY12" fmla="*/ 709973 h 5560926"/>
              <a:gd name="connsiteX13" fmla="*/ 3011696 w 7691287"/>
              <a:gd name="connsiteY13" fmla="*/ 5046917 h 5560926"/>
              <a:gd name="connsiteX14" fmla="*/ 1147141 w 7691287"/>
              <a:gd name="connsiteY14" fmla="*/ 5046917 h 5560926"/>
              <a:gd name="connsiteX15" fmla="*/ 753836 w 7691287"/>
              <a:gd name="connsiteY15" fmla="*/ 5374601 h 5560926"/>
              <a:gd name="connsiteX16" fmla="*/ 189369 w 7691287"/>
              <a:gd name="connsiteY16" fmla="*/ 5374601 h 5560926"/>
              <a:gd name="connsiteX17" fmla="*/ 189369 w 7691287"/>
              <a:gd name="connsiteY17" fmla="*/ 3765108 h 5560926"/>
              <a:gd name="connsiteX18" fmla="*/ 189369 w 7691287"/>
              <a:gd name="connsiteY18" fmla="*/ 3543442 h 5560926"/>
              <a:gd name="connsiteX19" fmla="*/ 189369 w 7691287"/>
              <a:gd name="connsiteY19" fmla="*/ 1879343 h 5560926"/>
              <a:gd name="connsiteX20" fmla="*/ 371454 w 7691287"/>
              <a:gd name="connsiteY20" fmla="*/ 4304820 h 5560926"/>
              <a:gd name="connsiteX21" fmla="*/ 371454 w 7691287"/>
              <a:gd name="connsiteY21" fmla="*/ 4883079 h 5560926"/>
              <a:gd name="connsiteX22" fmla="*/ 571748 w 7691287"/>
              <a:gd name="connsiteY22" fmla="*/ 4883079 h 5560926"/>
              <a:gd name="connsiteX23" fmla="*/ 804817 w 7691287"/>
              <a:gd name="connsiteY23" fmla="*/ 4696752 h 5560926"/>
              <a:gd name="connsiteX24" fmla="*/ 1147141 w 7691287"/>
              <a:gd name="connsiteY24" fmla="*/ 4696752 h 5560926"/>
              <a:gd name="connsiteX25" fmla="*/ 1147141 w 7691287"/>
              <a:gd name="connsiteY25" fmla="*/ 4921626 h 5560926"/>
              <a:gd name="connsiteX26" fmla="*/ 2061207 w 7691287"/>
              <a:gd name="connsiteY26" fmla="*/ 4921626 h 5560926"/>
              <a:gd name="connsiteX27" fmla="*/ 7691288 w 7691287"/>
              <a:gd name="connsiteY27" fmla="*/ 5560927 h 5560926"/>
              <a:gd name="connsiteX28" fmla="*/ 3474190 w 7691287"/>
              <a:gd name="connsiteY28" fmla="*/ 5560927 h 5560926"/>
              <a:gd name="connsiteX29" fmla="*/ 2796829 w 7691287"/>
              <a:gd name="connsiteY29" fmla="*/ 5213970 h 5560926"/>
              <a:gd name="connsiteX30" fmla="*/ 1292806 w 7691287"/>
              <a:gd name="connsiteY30" fmla="*/ 5213970 h 5560926"/>
              <a:gd name="connsiteX31" fmla="*/ 855799 w 7691287"/>
              <a:gd name="connsiteY31" fmla="*/ 5560927 h 5560926"/>
              <a:gd name="connsiteX32" fmla="*/ 0 w 7691287"/>
              <a:gd name="connsiteY32" fmla="*/ 5560927 h 5560926"/>
              <a:gd name="connsiteX33" fmla="*/ 0 w 7691287"/>
              <a:gd name="connsiteY33" fmla="*/ 0 h 5560926"/>
              <a:gd name="connsiteX34" fmla="*/ 4686878 w 7691287"/>
              <a:gd name="connsiteY34" fmla="*/ 0 h 5560926"/>
              <a:gd name="connsiteX35" fmla="*/ 5182152 w 7691287"/>
              <a:gd name="connsiteY35" fmla="*/ 363019 h 5560926"/>
              <a:gd name="connsiteX36" fmla="*/ 7297971 w 7691287"/>
              <a:gd name="connsiteY36" fmla="*/ 363019 h 5560926"/>
              <a:gd name="connsiteX37" fmla="*/ 7297971 w 7691287"/>
              <a:gd name="connsiteY37" fmla="*/ 2746732 h 5560926"/>
              <a:gd name="connsiteX38" fmla="*/ 7691288 w 7691287"/>
              <a:gd name="connsiteY38" fmla="*/ 3161153 h 5560926"/>
              <a:gd name="connsiteX39" fmla="*/ 7691288 w 7691287"/>
              <a:gd name="connsiteY39" fmla="*/ 5560927 h 556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691287" h="5560926">
                <a:moveTo>
                  <a:pt x="4716015" y="282705"/>
                </a:moveTo>
                <a:lnTo>
                  <a:pt x="5054689" y="558984"/>
                </a:lnTo>
                <a:lnTo>
                  <a:pt x="7145046" y="558984"/>
                </a:lnTo>
                <a:lnTo>
                  <a:pt x="7145046" y="1220769"/>
                </a:lnTo>
                <a:moveTo>
                  <a:pt x="7501934" y="3222188"/>
                </a:moveTo>
                <a:lnTo>
                  <a:pt x="7145046" y="2894511"/>
                </a:lnTo>
                <a:lnTo>
                  <a:pt x="7145046" y="1384607"/>
                </a:lnTo>
                <a:moveTo>
                  <a:pt x="6926536" y="709973"/>
                </a:moveTo>
                <a:lnTo>
                  <a:pt x="6533218" y="709973"/>
                </a:lnTo>
                <a:lnTo>
                  <a:pt x="6533218" y="832050"/>
                </a:lnTo>
                <a:lnTo>
                  <a:pt x="6056159" y="832050"/>
                </a:lnTo>
                <a:lnTo>
                  <a:pt x="5837662" y="709973"/>
                </a:lnTo>
                <a:lnTo>
                  <a:pt x="5182152" y="709973"/>
                </a:lnTo>
                <a:moveTo>
                  <a:pt x="3011696" y="5046917"/>
                </a:moveTo>
                <a:lnTo>
                  <a:pt x="1147141" y="5046917"/>
                </a:lnTo>
                <a:lnTo>
                  <a:pt x="753836" y="5374601"/>
                </a:lnTo>
                <a:lnTo>
                  <a:pt x="189369" y="5374601"/>
                </a:lnTo>
                <a:lnTo>
                  <a:pt x="189369" y="3765108"/>
                </a:lnTo>
                <a:moveTo>
                  <a:pt x="189369" y="3543442"/>
                </a:moveTo>
                <a:lnTo>
                  <a:pt x="189369" y="1879343"/>
                </a:lnTo>
                <a:moveTo>
                  <a:pt x="371454" y="4304820"/>
                </a:moveTo>
                <a:lnTo>
                  <a:pt x="371454" y="4883079"/>
                </a:lnTo>
                <a:lnTo>
                  <a:pt x="571748" y="4883079"/>
                </a:lnTo>
                <a:lnTo>
                  <a:pt x="804817" y="4696752"/>
                </a:lnTo>
                <a:lnTo>
                  <a:pt x="1147141" y="4696752"/>
                </a:lnTo>
                <a:lnTo>
                  <a:pt x="1147141" y="4921626"/>
                </a:lnTo>
                <a:lnTo>
                  <a:pt x="2061207" y="4921626"/>
                </a:lnTo>
                <a:moveTo>
                  <a:pt x="7691288" y="5560927"/>
                </a:moveTo>
                <a:lnTo>
                  <a:pt x="3474190" y="5560927"/>
                </a:lnTo>
                <a:lnTo>
                  <a:pt x="2796829" y="5213970"/>
                </a:lnTo>
                <a:lnTo>
                  <a:pt x="1292806" y="5213970"/>
                </a:lnTo>
                <a:lnTo>
                  <a:pt x="855799" y="5560927"/>
                </a:lnTo>
                <a:lnTo>
                  <a:pt x="0" y="5560927"/>
                </a:lnTo>
                <a:lnTo>
                  <a:pt x="0" y="0"/>
                </a:lnTo>
                <a:lnTo>
                  <a:pt x="4686878" y="0"/>
                </a:lnTo>
                <a:lnTo>
                  <a:pt x="5182152" y="363019"/>
                </a:lnTo>
                <a:lnTo>
                  <a:pt x="7297971" y="363019"/>
                </a:lnTo>
                <a:lnTo>
                  <a:pt x="7297971" y="2746732"/>
                </a:lnTo>
                <a:lnTo>
                  <a:pt x="7691288" y="3161153"/>
                </a:lnTo>
                <a:lnTo>
                  <a:pt x="7691288" y="5560927"/>
                </a:lnTo>
                <a:close/>
              </a:path>
            </a:pathLst>
          </a:custGeom>
          <a:noFill/>
          <a:ln w="19304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9" name="Text Placeholder 109">
            <a:extLst>
              <a:ext uri="{FF2B5EF4-FFF2-40B4-BE49-F238E27FC236}">
                <a16:creationId xmlns:a16="http://schemas.microsoft.com/office/drawing/2014/main" id="{E2E1097A-CF9E-9443-3098-22132B8D1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16" y="2144823"/>
            <a:ext cx="6460628" cy="3713283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>
              <a:defRPr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>
              <a:defRPr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>
              <a:defRPr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>
              <a:defRPr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40" name="Text Placeholder 109">
            <a:extLst>
              <a:ext uri="{FF2B5EF4-FFF2-40B4-BE49-F238E27FC236}">
                <a16:creationId xmlns:a16="http://schemas.microsoft.com/office/drawing/2014/main" id="{9A146CDC-3F40-1FD3-126B-DE8DF80DB5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72819" y="948884"/>
            <a:ext cx="3437803" cy="515636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>
              <a:defRPr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>
              <a:defRPr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>
              <a:defRPr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>
              <a:defRPr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21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7DAB2676-96C6-FE46-BFA0-5110FD5089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1776" b="50606"/>
          <a:stretch/>
        </p:blipFill>
        <p:spPr>
          <a:xfrm>
            <a:off x="0" y="0"/>
            <a:ext cx="12192000" cy="68613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52A5D1-9EF9-F2AB-D42C-61167A8E6022}"/>
              </a:ext>
            </a:extLst>
          </p:cNvPr>
          <p:cNvSpPr/>
          <p:nvPr userDrawn="1"/>
        </p:nvSpPr>
        <p:spPr>
          <a:xfrm>
            <a:off x="-1" y="1587062"/>
            <a:ext cx="12191999" cy="5270938"/>
          </a:xfrm>
          <a:prstGeom prst="rect">
            <a:avLst/>
          </a:prstGeom>
          <a:gradFill>
            <a:gsLst>
              <a:gs pos="68000">
                <a:schemeClr val="accent6">
                  <a:alpha val="90000"/>
                </a:schemeClr>
              </a:gs>
              <a:gs pos="0">
                <a:schemeClr val="accent6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C5E1E-C333-300A-8D43-F3DE43D05C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448" y="832998"/>
            <a:ext cx="10515600" cy="1342288"/>
          </a:xfrm>
        </p:spPr>
        <p:txBody>
          <a:bodyPr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9600" kern="1200" spc="300">
                <a:solidFill>
                  <a:schemeClr val="bg1"/>
                </a:solidFill>
                <a:latin typeface="VT323" pitchFamily="49" charset="77"/>
                <a:ea typeface="+mj-ea"/>
                <a:cs typeface="+mj-cs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A306D3B-5211-8586-DCB6-62A8C5E0534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36448" y="618661"/>
            <a:ext cx="10515600" cy="341632"/>
          </a:xfrm>
        </p:spPr>
        <p:txBody>
          <a:bodyPr wrap="square" anchor="t">
            <a:spAutoFit/>
          </a:bodyPr>
          <a:lstStyle>
            <a:lvl1pPr marL="0" indent="0" algn="l">
              <a:buNone/>
              <a:defRPr sz="1800" b="1" i="0" spc="300">
                <a:solidFill>
                  <a:schemeClr val="bg1"/>
                </a:solidFill>
                <a:latin typeface="VT323" pitchFamily="49" charset="77"/>
                <a:ea typeface="Roboto Condensed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HK" dirty="0">
                <a:effectLst/>
              </a:rPr>
              <a:t>SUBTITLE</a:t>
            </a:r>
            <a:endParaRPr lang="en-GB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99D31FA-F5EF-9FF8-4F10-7CD0787F3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46" y="4465726"/>
            <a:ext cx="1908000" cy="89855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5pPr>
          </a:lstStyle>
          <a:p>
            <a:pPr lvl="0"/>
            <a:r>
              <a:rPr lang="en-GB" dirty="0"/>
              <a:t>POINT 1 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8E2C00E3-1638-C32C-1387-9E1FF7D94B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39223" y="4465726"/>
            <a:ext cx="1908000" cy="89855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5pPr>
          </a:lstStyle>
          <a:p>
            <a:pPr lvl="0"/>
            <a:r>
              <a:rPr lang="en-GB" dirty="0"/>
              <a:t>POINT 2 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61C9F4F-FE20-4DBA-11D4-7C42160B7D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2000" y="4465726"/>
            <a:ext cx="1908000" cy="89855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5pPr>
          </a:lstStyle>
          <a:p>
            <a:pPr lvl="0"/>
            <a:r>
              <a:rPr lang="en-GB" dirty="0"/>
              <a:t>POINT 3 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E7F46B5-7A8C-E9D8-AB86-4C1FA5E5AC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44777" y="4465726"/>
            <a:ext cx="1908000" cy="89855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5pPr>
          </a:lstStyle>
          <a:p>
            <a:pPr lvl="0"/>
            <a:r>
              <a:rPr lang="en-GB" dirty="0"/>
              <a:t>POINT 4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033905C8-384A-0252-D0E5-F3CBEB906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47553" y="4465726"/>
            <a:ext cx="1908000" cy="89855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5pPr>
          </a:lstStyle>
          <a:p>
            <a:pPr lvl="0"/>
            <a:r>
              <a:rPr lang="en-GB" dirty="0"/>
              <a:t>POINT 5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636FCD-7CA9-2477-FB1F-E1C3AF7E8006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536446" y="2475000"/>
            <a:ext cx="1908000" cy="19080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VT323" pitchFamily="49" charset="77"/>
              </a:defRPr>
            </a:lvl1pPr>
          </a:lstStyle>
          <a:p>
            <a:endParaRPr lang="en-GB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971375E7-C9F4-8997-67C7-25EDCD5A3E6A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2839223" y="2475000"/>
            <a:ext cx="1908000" cy="19080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VT323" pitchFamily="49" charset="77"/>
              </a:defRPr>
            </a:lvl1pPr>
          </a:lstStyle>
          <a:p>
            <a:endParaRPr lang="en-GB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D37DF35-054A-E748-B38B-9FF976DB1DD4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142000" y="2475000"/>
            <a:ext cx="1908000" cy="19080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VT323" pitchFamily="49" charset="77"/>
              </a:defRPr>
            </a:lvl1pPr>
          </a:lstStyle>
          <a:p>
            <a:endParaRPr lang="en-GB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DD242C8-527D-6AA7-5DFB-D9FA157D22C1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7444777" y="2475000"/>
            <a:ext cx="1908000" cy="19080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VT323" pitchFamily="49" charset="77"/>
              </a:defRPr>
            </a:lvl1pPr>
          </a:lstStyle>
          <a:p>
            <a:endParaRPr lang="en-GB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35B5662-420B-9CBB-00FF-0AD8B7C0C040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9747553" y="2475000"/>
            <a:ext cx="1908000" cy="19080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VT323" pitchFamily="49" charset="77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8717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nd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236D59-C66D-059F-F3FD-FE0B7D09BEE2}"/>
              </a:ext>
            </a:extLst>
          </p:cNvPr>
          <p:cNvCxnSpPr>
            <a:cxnSpLocks/>
          </p:cNvCxnSpPr>
          <p:nvPr userDrawn="1"/>
        </p:nvCxnSpPr>
        <p:spPr>
          <a:xfrm>
            <a:off x="1398483" y="0"/>
            <a:ext cx="0" cy="68580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0ADFE4-E8F9-B96A-A9C4-0495F4AB994A}"/>
              </a:ext>
            </a:extLst>
          </p:cNvPr>
          <p:cNvCxnSpPr>
            <a:cxnSpLocks/>
          </p:cNvCxnSpPr>
          <p:nvPr userDrawn="1"/>
        </p:nvCxnSpPr>
        <p:spPr>
          <a:xfrm>
            <a:off x="2841520" y="0"/>
            <a:ext cx="0" cy="68580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8251FA-383D-EB37-7EDC-ACADA1F11BB3}"/>
              </a:ext>
            </a:extLst>
          </p:cNvPr>
          <p:cNvCxnSpPr>
            <a:cxnSpLocks/>
          </p:cNvCxnSpPr>
          <p:nvPr userDrawn="1"/>
        </p:nvCxnSpPr>
        <p:spPr>
          <a:xfrm>
            <a:off x="4284557" y="0"/>
            <a:ext cx="0" cy="68580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65A9A3-69F1-C49D-1C50-659DCDF74B11}"/>
              </a:ext>
            </a:extLst>
          </p:cNvPr>
          <p:cNvCxnSpPr>
            <a:cxnSpLocks/>
          </p:cNvCxnSpPr>
          <p:nvPr userDrawn="1"/>
        </p:nvCxnSpPr>
        <p:spPr>
          <a:xfrm>
            <a:off x="5727594" y="0"/>
            <a:ext cx="0" cy="68580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ED3040-562A-11E3-77E5-63C486D46429}"/>
              </a:ext>
            </a:extLst>
          </p:cNvPr>
          <p:cNvCxnSpPr>
            <a:cxnSpLocks/>
          </p:cNvCxnSpPr>
          <p:nvPr userDrawn="1"/>
        </p:nvCxnSpPr>
        <p:spPr>
          <a:xfrm>
            <a:off x="7170631" y="0"/>
            <a:ext cx="0" cy="68580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08158E-2AB4-E5CE-036D-2BBBCD6A6AA7}"/>
              </a:ext>
            </a:extLst>
          </p:cNvPr>
          <p:cNvCxnSpPr>
            <a:cxnSpLocks/>
          </p:cNvCxnSpPr>
          <p:nvPr userDrawn="1"/>
        </p:nvCxnSpPr>
        <p:spPr>
          <a:xfrm>
            <a:off x="8613668" y="0"/>
            <a:ext cx="0" cy="68580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00E71A-DBA4-FBCA-EBB2-F0411D55D52F}"/>
              </a:ext>
            </a:extLst>
          </p:cNvPr>
          <p:cNvCxnSpPr>
            <a:cxnSpLocks/>
          </p:cNvCxnSpPr>
          <p:nvPr userDrawn="1"/>
        </p:nvCxnSpPr>
        <p:spPr>
          <a:xfrm>
            <a:off x="10056705" y="0"/>
            <a:ext cx="0" cy="68580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A47D3B8-C46D-276D-1016-92FD92019093}"/>
              </a:ext>
            </a:extLst>
          </p:cNvPr>
          <p:cNvCxnSpPr>
            <a:cxnSpLocks/>
          </p:cNvCxnSpPr>
          <p:nvPr userDrawn="1"/>
        </p:nvCxnSpPr>
        <p:spPr>
          <a:xfrm>
            <a:off x="11499746" y="0"/>
            <a:ext cx="0" cy="68580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F360026-F06C-9019-33F4-1F88EDA329A5}"/>
              </a:ext>
            </a:extLst>
          </p:cNvPr>
          <p:cNvCxnSpPr>
            <a:cxnSpLocks/>
          </p:cNvCxnSpPr>
          <p:nvPr userDrawn="1"/>
        </p:nvCxnSpPr>
        <p:spPr>
          <a:xfrm>
            <a:off x="0" y="800933"/>
            <a:ext cx="12192000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9B0DF91-7A3C-BACF-EFE2-45B7580B07F9}"/>
              </a:ext>
            </a:extLst>
          </p:cNvPr>
          <p:cNvCxnSpPr>
            <a:cxnSpLocks/>
          </p:cNvCxnSpPr>
          <p:nvPr userDrawn="1"/>
        </p:nvCxnSpPr>
        <p:spPr>
          <a:xfrm>
            <a:off x="0" y="2248733"/>
            <a:ext cx="12192000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C5EA07-09F9-1D86-B16F-24865A623642}"/>
              </a:ext>
            </a:extLst>
          </p:cNvPr>
          <p:cNvCxnSpPr>
            <a:cxnSpLocks/>
          </p:cNvCxnSpPr>
          <p:nvPr userDrawn="1"/>
        </p:nvCxnSpPr>
        <p:spPr>
          <a:xfrm>
            <a:off x="0" y="3696533"/>
            <a:ext cx="12192000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FC8851-10D3-1DDB-3622-5340FBC922CE}"/>
              </a:ext>
            </a:extLst>
          </p:cNvPr>
          <p:cNvCxnSpPr>
            <a:cxnSpLocks/>
          </p:cNvCxnSpPr>
          <p:nvPr userDrawn="1"/>
        </p:nvCxnSpPr>
        <p:spPr>
          <a:xfrm>
            <a:off x="0" y="5131633"/>
            <a:ext cx="12192000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6AF707-9D07-3722-DD87-1863D1D103EB}"/>
              </a:ext>
            </a:extLst>
          </p:cNvPr>
          <p:cNvCxnSpPr>
            <a:cxnSpLocks/>
          </p:cNvCxnSpPr>
          <p:nvPr userDrawn="1"/>
        </p:nvCxnSpPr>
        <p:spPr>
          <a:xfrm>
            <a:off x="0" y="6579433"/>
            <a:ext cx="12192000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AFA8F05-09CC-1823-B855-F4D87C665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0551" y="434976"/>
            <a:ext cx="8470898" cy="1067814"/>
          </a:xfrm>
          <a:solidFill>
            <a:schemeClr val="accent3"/>
          </a:solidFill>
          <a:ln w="76200">
            <a:solidFill>
              <a:schemeClr val="accent4"/>
            </a:solidFill>
            <a:miter lim="800000"/>
          </a:ln>
        </p:spPr>
        <p:txBody>
          <a:bodyPr>
            <a:normAutofit/>
          </a:bodyPr>
          <a:lstStyle>
            <a:lvl1pPr algn="ctr">
              <a:defRPr sz="4800" spc="300">
                <a:solidFill>
                  <a:schemeClr val="accent4"/>
                </a:solidFill>
                <a:latin typeface="VT323" pitchFamily="49" charset="77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600451F-4391-6DD9-8C2D-9C02223A97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8090" y="1937768"/>
            <a:ext cx="2867033" cy="2867032"/>
          </a:xfrm>
          <a:solidFill>
            <a:schemeClr val="accent2"/>
          </a:solidFill>
          <a:ln w="63500">
            <a:solidFill>
              <a:schemeClr val="accent4"/>
            </a:solidFill>
            <a:miter lim="800000"/>
          </a:ln>
          <a:effectLst>
            <a:outerShdw blurRad="10201" dist="108565" dir="2700000" algn="tl" rotWithShape="0">
              <a:schemeClr val="accent4"/>
            </a:outerShdw>
          </a:effectLst>
        </p:spPr>
        <p:txBody>
          <a:bodyPr lIns="216000" tIns="46800" rIns="216000" bIns="288000" anchor="ctr">
            <a:normAutofit/>
          </a:bodyPr>
          <a:lstStyle>
            <a:lvl1pPr marL="0" indent="0" algn="ctr">
              <a:buNone/>
              <a:defRPr sz="2800" spc="300">
                <a:solidFill>
                  <a:schemeClr val="accent4"/>
                </a:solidFill>
                <a:latin typeface="VT323" pitchFamily="49" charset="77"/>
              </a:defRPr>
            </a:lvl1pPr>
          </a:lstStyle>
          <a:p>
            <a:pPr lvl="0"/>
            <a:r>
              <a:rPr lang="en-GB" dirty="0"/>
              <a:t>POINT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87C2D-760F-9731-5386-4836B200824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67276" y="4208788"/>
            <a:ext cx="1148660" cy="394633"/>
          </a:xfrm>
          <a:solidFill>
            <a:schemeClr val="accent3"/>
          </a:solidFill>
          <a:ln w="38100">
            <a:solidFill>
              <a:schemeClr val="accent4"/>
            </a:solidFill>
            <a:miter lim="800000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en-GB" sz="2000" spc="0" dirty="0">
                <a:solidFill>
                  <a:schemeClr val="accent4"/>
                </a:solidFill>
                <a:latin typeface="VT323" pitchFamily="49" charset="77"/>
                <a:ea typeface="+mj-ea"/>
                <a:cs typeface="+mj-cs"/>
              </a:defRPr>
            </a:lvl1pPr>
          </a:lstStyle>
          <a:p>
            <a:pPr marL="228600" lvl="0" indent="-228600" algn="ctr">
              <a:spcBef>
                <a:spcPct val="0"/>
              </a:spcBef>
            </a:pPr>
            <a:r>
              <a:rPr lang="en-GB" dirty="0"/>
              <a:t>IGNORE</a:t>
            </a:r>
          </a:p>
        </p:txBody>
      </p:sp>
      <p:sp>
        <p:nvSpPr>
          <p:cNvPr id="115" name="Text Placeholder 46">
            <a:extLst>
              <a:ext uri="{FF2B5EF4-FFF2-40B4-BE49-F238E27FC236}">
                <a16:creationId xmlns:a16="http://schemas.microsoft.com/office/drawing/2014/main" id="{11C68A72-7F00-7742-3AF6-95BC5A1038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05167" y="2894893"/>
            <a:ext cx="2867033" cy="2867032"/>
          </a:xfrm>
          <a:solidFill>
            <a:schemeClr val="accent2"/>
          </a:solidFill>
          <a:ln w="63500">
            <a:solidFill>
              <a:schemeClr val="accent4"/>
            </a:solidFill>
            <a:miter lim="800000"/>
          </a:ln>
          <a:effectLst>
            <a:outerShdw blurRad="10201" dist="108565" dir="2700000" algn="tl" rotWithShape="0">
              <a:schemeClr val="accent4"/>
            </a:outerShdw>
          </a:effectLst>
        </p:spPr>
        <p:txBody>
          <a:bodyPr lIns="216000" tIns="46800" rIns="216000" bIns="288000" anchor="ctr">
            <a:normAutofit/>
          </a:bodyPr>
          <a:lstStyle>
            <a:lvl1pPr marL="0" indent="0" algn="ctr">
              <a:buNone/>
              <a:defRPr sz="2800" spc="300">
                <a:solidFill>
                  <a:schemeClr val="accent4"/>
                </a:solidFill>
                <a:latin typeface="VT323" pitchFamily="49" charset="77"/>
              </a:defRPr>
            </a:lvl1pPr>
          </a:lstStyle>
          <a:p>
            <a:pPr lvl="0"/>
            <a:r>
              <a:rPr lang="en-GB" dirty="0"/>
              <a:t>POINT 2</a:t>
            </a:r>
          </a:p>
        </p:txBody>
      </p:sp>
      <p:sp>
        <p:nvSpPr>
          <p:cNvPr id="113" name="Text Placeholder 46">
            <a:extLst>
              <a:ext uri="{FF2B5EF4-FFF2-40B4-BE49-F238E27FC236}">
                <a16:creationId xmlns:a16="http://schemas.microsoft.com/office/drawing/2014/main" id="{9B57044A-1A88-1B1F-D8C6-E5A6CBD870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69061" y="2014694"/>
            <a:ext cx="2867033" cy="2867032"/>
          </a:xfrm>
          <a:solidFill>
            <a:schemeClr val="accent2"/>
          </a:solidFill>
          <a:ln w="63500">
            <a:solidFill>
              <a:schemeClr val="accent4"/>
            </a:solidFill>
            <a:miter lim="800000"/>
          </a:ln>
          <a:effectLst>
            <a:outerShdw blurRad="10201" dist="108565" dir="2700000" algn="tl" rotWithShape="0">
              <a:schemeClr val="accent4"/>
            </a:outerShdw>
          </a:effectLst>
        </p:spPr>
        <p:txBody>
          <a:bodyPr lIns="216000" tIns="46800" rIns="216000" bIns="288000" anchor="ctr">
            <a:normAutofit/>
          </a:bodyPr>
          <a:lstStyle>
            <a:lvl1pPr marL="0" indent="0" algn="ctr">
              <a:buNone/>
              <a:defRPr sz="2800" spc="300">
                <a:solidFill>
                  <a:schemeClr val="accent4"/>
                </a:solidFill>
                <a:latin typeface="VT323" pitchFamily="49" charset="77"/>
              </a:defRPr>
            </a:lvl1pPr>
          </a:lstStyle>
          <a:p>
            <a:pPr lvl="0"/>
            <a:r>
              <a:rPr lang="en-GB" dirty="0"/>
              <a:t>POINT 3</a:t>
            </a:r>
          </a:p>
        </p:txBody>
      </p:sp>
      <p:sp>
        <p:nvSpPr>
          <p:cNvPr id="117" name="Text Placeholder 46">
            <a:extLst>
              <a:ext uri="{FF2B5EF4-FFF2-40B4-BE49-F238E27FC236}">
                <a16:creationId xmlns:a16="http://schemas.microsoft.com/office/drawing/2014/main" id="{07AD0C7D-0CDA-1AA4-4708-34A299E56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16877" y="2894893"/>
            <a:ext cx="2867033" cy="2867032"/>
          </a:xfrm>
          <a:solidFill>
            <a:schemeClr val="accent2"/>
          </a:solidFill>
          <a:ln w="63500">
            <a:solidFill>
              <a:schemeClr val="accent4"/>
            </a:solidFill>
            <a:miter lim="800000"/>
          </a:ln>
          <a:effectLst>
            <a:outerShdw blurRad="10201" dist="108565" dir="2700000" algn="tl" rotWithShape="0">
              <a:schemeClr val="accent4"/>
            </a:outerShdw>
          </a:effectLst>
        </p:spPr>
        <p:txBody>
          <a:bodyPr lIns="216000" tIns="46800" rIns="216000" bIns="288000" anchor="ctr">
            <a:normAutofit/>
          </a:bodyPr>
          <a:lstStyle>
            <a:lvl1pPr marL="0" indent="0" algn="ctr">
              <a:buNone/>
              <a:defRPr sz="2800" spc="300">
                <a:solidFill>
                  <a:schemeClr val="accent4"/>
                </a:solidFill>
                <a:latin typeface="VT323" pitchFamily="49" charset="77"/>
              </a:defRPr>
            </a:lvl1pPr>
          </a:lstStyle>
          <a:p>
            <a:pPr lvl="0"/>
            <a:r>
              <a:rPr lang="en-GB" dirty="0"/>
              <a:t>POINT 4</a:t>
            </a:r>
          </a:p>
        </p:txBody>
      </p:sp>
      <p:sp>
        <p:nvSpPr>
          <p:cNvPr id="122" name="Text Placeholder 2">
            <a:extLst>
              <a:ext uri="{FF2B5EF4-FFF2-40B4-BE49-F238E27FC236}">
                <a16:creationId xmlns:a16="http://schemas.microsoft.com/office/drawing/2014/main" id="{8C3846BF-6C4D-8E8F-5948-B7FE072B5BE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928247" y="4208788"/>
            <a:ext cx="1148660" cy="394633"/>
          </a:xfrm>
          <a:solidFill>
            <a:schemeClr val="accent3"/>
          </a:solidFill>
          <a:ln w="38100">
            <a:solidFill>
              <a:schemeClr val="accent4"/>
            </a:solidFill>
            <a:miter lim="800000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en-GB" sz="2000" spc="0" dirty="0">
                <a:solidFill>
                  <a:schemeClr val="accent4"/>
                </a:solidFill>
                <a:latin typeface="VT323" pitchFamily="49" charset="77"/>
                <a:ea typeface="+mj-ea"/>
                <a:cs typeface="+mj-cs"/>
              </a:defRPr>
            </a:lvl1pPr>
          </a:lstStyle>
          <a:p>
            <a:pPr marL="228600" lvl="0" indent="-228600" algn="ctr">
              <a:spcBef>
                <a:spcPct val="0"/>
              </a:spcBef>
            </a:pPr>
            <a:r>
              <a:rPr lang="en-GB" dirty="0"/>
              <a:t>IGNORE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30E0DF8F-7EF0-D086-1FB2-2264D9845E9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164353" y="5157182"/>
            <a:ext cx="1148660" cy="394633"/>
          </a:xfrm>
          <a:solidFill>
            <a:schemeClr val="accent3"/>
          </a:solidFill>
          <a:ln w="38100">
            <a:solidFill>
              <a:schemeClr val="accent4"/>
            </a:solidFill>
            <a:miter lim="800000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en-GB" sz="2000" spc="0" dirty="0">
                <a:solidFill>
                  <a:schemeClr val="accent4"/>
                </a:solidFill>
                <a:latin typeface="VT323" pitchFamily="49" charset="77"/>
                <a:ea typeface="+mj-ea"/>
                <a:cs typeface="+mj-cs"/>
              </a:defRPr>
            </a:lvl1pPr>
          </a:lstStyle>
          <a:p>
            <a:pPr marL="228600" lvl="0" indent="-228600" algn="ctr">
              <a:spcBef>
                <a:spcPct val="0"/>
              </a:spcBef>
            </a:pPr>
            <a:r>
              <a:rPr lang="en-GB" dirty="0"/>
              <a:t>IGNORE</a:t>
            </a:r>
          </a:p>
        </p:txBody>
      </p:sp>
      <p:sp>
        <p:nvSpPr>
          <p:cNvPr id="128" name="Text Placeholder 2">
            <a:extLst>
              <a:ext uri="{FF2B5EF4-FFF2-40B4-BE49-F238E27FC236}">
                <a16:creationId xmlns:a16="http://schemas.microsoft.com/office/drawing/2014/main" id="{A8C89D16-8E9E-B15C-6AF5-3DFEA9D052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576063" y="5157182"/>
            <a:ext cx="1148660" cy="394633"/>
          </a:xfrm>
          <a:solidFill>
            <a:schemeClr val="accent3"/>
          </a:solidFill>
          <a:ln w="38100">
            <a:solidFill>
              <a:schemeClr val="accent4"/>
            </a:solidFill>
            <a:miter lim="800000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en-GB" sz="2000" spc="0" dirty="0">
                <a:solidFill>
                  <a:schemeClr val="accent4"/>
                </a:solidFill>
                <a:latin typeface="VT323" pitchFamily="49" charset="77"/>
                <a:ea typeface="+mj-ea"/>
                <a:cs typeface="+mj-cs"/>
              </a:defRPr>
            </a:lvl1pPr>
          </a:lstStyle>
          <a:p>
            <a:pPr marL="228600" lvl="0" indent="-228600" algn="ctr">
              <a:spcBef>
                <a:spcPct val="0"/>
              </a:spcBef>
            </a:pPr>
            <a:r>
              <a:rPr lang="en-GB" dirty="0"/>
              <a:t>IGNORE</a:t>
            </a:r>
          </a:p>
        </p:txBody>
      </p:sp>
    </p:spTree>
    <p:extLst>
      <p:ext uri="{BB962C8B-B14F-4D97-AF65-F5344CB8AC3E}">
        <p14:creationId xmlns:p14="http://schemas.microsoft.com/office/powerpoint/2010/main" val="292116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8DFF5B-5881-06E3-6D64-5740340E5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989F8-27C3-4D2A-F398-1E6E87D73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19CE5-2480-46F9-8B72-FAA47FF44B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FC196-2E6E-4648-BF62-643BC59FD106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CBC55-A330-B31A-FD4A-6D3399976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70990-4CA5-DB90-3418-C0C8073B9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DCE4D-0FE6-2243-AAD6-E1EB6ED8FC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30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55" r:id="rId5"/>
    <p:sldLayoutId id="2147483654" r:id="rId6"/>
    <p:sldLayoutId id="2147483651" r:id="rId7"/>
    <p:sldLayoutId id="2147483660" r:id="rId8"/>
    <p:sldLayoutId id="214748365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6.svg"/><Relationship Id="rId2" Type="http://schemas.openxmlformats.org/officeDocument/2006/relationships/image" Target="../media/image17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svg"/><Relationship Id="rId15" Type="http://schemas.openxmlformats.org/officeDocument/2006/relationships/image" Target="../media/image29.png"/><Relationship Id="rId10" Type="http://schemas.openxmlformats.org/officeDocument/2006/relationships/slide" Target="slide2.xml"/><Relationship Id="rId4" Type="http://schemas.openxmlformats.org/officeDocument/2006/relationships/image" Target="../media/image19.png"/><Relationship Id="rId9" Type="http://schemas.openxmlformats.org/officeDocument/2006/relationships/image" Target="../media/image24.jpg"/><Relationship Id="rId14" Type="http://schemas.openxmlformats.org/officeDocument/2006/relationships/image" Target="../media/image2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26" Type="http://schemas.openxmlformats.org/officeDocument/2006/relationships/image" Target="../media/image23.png"/><Relationship Id="rId3" Type="http://schemas.openxmlformats.org/officeDocument/2006/relationships/image" Target="../media/image79.png"/><Relationship Id="rId21" Type="http://schemas.openxmlformats.org/officeDocument/2006/relationships/image" Target="../media/image26.svg"/><Relationship Id="rId7" Type="http://schemas.openxmlformats.org/officeDocument/2006/relationships/image" Target="../media/image83.svg"/><Relationship Id="rId12" Type="http://schemas.openxmlformats.org/officeDocument/2006/relationships/image" Target="../media/image24.jpg"/><Relationship Id="rId17" Type="http://schemas.openxmlformats.org/officeDocument/2006/relationships/image" Target="../media/image21.png"/><Relationship Id="rId25" Type="http://schemas.openxmlformats.org/officeDocument/2006/relationships/image" Target="../media/image30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sv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24" Type="http://schemas.openxmlformats.org/officeDocument/2006/relationships/image" Target="../media/image29.png"/><Relationship Id="rId5" Type="http://schemas.openxmlformats.org/officeDocument/2006/relationships/image" Target="../media/image81.svg"/><Relationship Id="rId15" Type="http://schemas.openxmlformats.org/officeDocument/2006/relationships/image" Target="../media/image19.png"/><Relationship Id="rId23" Type="http://schemas.openxmlformats.org/officeDocument/2006/relationships/image" Target="../media/image28.svg"/><Relationship Id="rId10" Type="http://schemas.openxmlformats.org/officeDocument/2006/relationships/image" Target="../media/image86.svg"/><Relationship Id="rId19" Type="http://schemas.openxmlformats.org/officeDocument/2006/relationships/slide" Target="slide2.xml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18.svg"/><Relationship Id="rId2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slide" Target="slide9.xml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slide" Target="slide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slide" Target="slide7.xml"/><Relationship Id="rId5" Type="http://schemas.openxmlformats.org/officeDocument/2006/relationships/image" Target="../media/image33.png"/><Relationship Id="rId10" Type="http://schemas.openxmlformats.org/officeDocument/2006/relationships/slide" Target="slide6.xml"/><Relationship Id="rId4" Type="http://schemas.openxmlformats.org/officeDocument/2006/relationships/image" Target="../media/image32.png"/><Relationship Id="rId9" Type="http://schemas.openxmlformats.org/officeDocument/2006/relationships/slide" Target="slide4.xml"/><Relationship Id="rId14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slide" Target="slide10.xml"/><Relationship Id="rId3" Type="http://schemas.openxmlformats.org/officeDocument/2006/relationships/slide" Target="slide4.xml"/><Relationship Id="rId7" Type="http://schemas.openxmlformats.org/officeDocument/2006/relationships/slide" Target="slide7.xml"/><Relationship Id="rId12" Type="http://schemas.openxmlformats.org/officeDocument/2006/relationships/image" Target="../media/image4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1" Type="http://schemas.openxmlformats.org/officeDocument/2006/relationships/slide" Target="slide9.xml"/><Relationship Id="rId5" Type="http://schemas.openxmlformats.org/officeDocument/2006/relationships/slide" Target="slide6.xml"/><Relationship Id="rId10" Type="http://schemas.openxmlformats.org/officeDocument/2006/relationships/image" Target="../media/image40.jpeg"/><Relationship Id="rId4" Type="http://schemas.openxmlformats.org/officeDocument/2006/relationships/image" Target="../media/image37.jpeg"/><Relationship Id="rId9" Type="http://schemas.openxmlformats.org/officeDocument/2006/relationships/slide" Target="slide8.xml"/><Relationship Id="rId14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sv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microsoft.com/office/2007/relationships/hdphoto" Target="../media/hdphoto1.wdp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8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7.png"/><Relationship Id="rId2" Type="http://schemas.openxmlformats.org/officeDocument/2006/relationships/image" Target="../media/image24.jp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11" Type="http://schemas.openxmlformats.org/officeDocument/2006/relationships/image" Target="../media/image26.svg"/><Relationship Id="rId5" Type="http://schemas.openxmlformats.org/officeDocument/2006/relationships/image" Target="../media/image19.pn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8.svg"/><Relationship Id="rId9" Type="http://schemas.openxmlformats.org/officeDocument/2006/relationships/slide" Target="slide2.xml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18" Type="http://schemas.openxmlformats.org/officeDocument/2006/relationships/image" Target="../media/image68.png"/><Relationship Id="rId3" Type="http://schemas.openxmlformats.org/officeDocument/2006/relationships/image" Target="../media/image55.jpg"/><Relationship Id="rId21" Type="http://schemas.openxmlformats.org/officeDocument/2006/relationships/image" Target="../media/image71.svg"/><Relationship Id="rId7" Type="http://schemas.openxmlformats.org/officeDocument/2006/relationships/image" Target="../media/image59.png"/><Relationship Id="rId12" Type="http://schemas.openxmlformats.org/officeDocument/2006/relationships/image" Target="../media/image63.svg"/><Relationship Id="rId17" Type="http://schemas.openxmlformats.org/officeDocument/2006/relationships/slide" Target="slide2.xml"/><Relationship Id="rId2" Type="http://schemas.openxmlformats.org/officeDocument/2006/relationships/image" Target="../media/image54.jpg"/><Relationship Id="rId16" Type="http://schemas.openxmlformats.org/officeDocument/2006/relationships/image" Target="../media/image67.sv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24" Type="http://schemas.openxmlformats.org/officeDocument/2006/relationships/image" Target="../media/image74.png"/><Relationship Id="rId5" Type="http://schemas.openxmlformats.org/officeDocument/2006/relationships/image" Target="../media/image57.png"/><Relationship Id="rId15" Type="http://schemas.openxmlformats.org/officeDocument/2006/relationships/image" Target="../media/image66.png"/><Relationship Id="rId23" Type="http://schemas.openxmlformats.org/officeDocument/2006/relationships/image" Target="../media/image73.svg"/><Relationship Id="rId10" Type="http://schemas.openxmlformats.org/officeDocument/2006/relationships/image" Target="../media/image24.jpg"/><Relationship Id="rId19" Type="http://schemas.openxmlformats.org/officeDocument/2006/relationships/image" Target="../media/image69.sv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5.svg"/><Relationship Id="rId22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18" Type="http://schemas.openxmlformats.org/officeDocument/2006/relationships/image" Target="../media/image76.svg"/><Relationship Id="rId3" Type="http://schemas.openxmlformats.org/officeDocument/2006/relationships/image" Target="../media/image24.jpg"/><Relationship Id="rId21" Type="http://schemas.openxmlformats.org/officeDocument/2006/relationships/image" Target="../media/image23.png"/><Relationship Id="rId7" Type="http://schemas.openxmlformats.org/officeDocument/2006/relationships/image" Target="../media/image20.svg"/><Relationship Id="rId12" Type="http://schemas.openxmlformats.org/officeDocument/2006/relationships/image" Target="../media/image26.sv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svg"/><Relationship Id="rId20" Type="http://schemas.openxmlformats.org/officeDocument/2006/relationships/image" Target="../media/image78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25.png"/><Relationship Id="rId5" Type="http://schemas.openxmlformats.org/officeDocument/2006/relationships/image" Target="../media/image18.svg"/><Relationship Id="rId15" Type="http://schemas.openxmlformats.org/officeDocument/2006/relationships/image" Target="../media/image29.png"/><Relationship Id="rId10" Type="http://schemas.openxmlformats.org/officeDocument/2006/relationships/slide" Target="slide2.xml"/><Relationship Id="rId19" Type="http://schemas.openxmlformats.org/officeDocument/2006/relationships/image" Target="../media/image77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3" Type="http://schemas.openxmlformats.org/officeDocument/2006/relationships/image" Target="../media/image24.jpg"/><Relationship Id="rId7" Type="http://schemas.openxmlformats.org/officeDocument/2006/relationships/image" Target="../media/image20.svg"/><Relationship Id="rId12" Type="http://schemas.openxmlformats.org/officeDocument/2006/relationships/image" Target="../media/image26.svg"/><Relationship Id="rId17" Type="http://schemas.openxmlformats.org/officeDocument/2006/relationships/image" Target="../media/image23.png"/><Relationship Id="rId2" Type="http://schemas.openxmlformats.org/officeDocument/2006/relationships/chart" Target="../charts/chart1.xm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5.png"/><Relationship Id="rId5" Type="http://schemas.openxmlformats.org/officeDocument/2006/relationships/image" Target="../media/image18.svg"/><Relationship Id="rId15" Type="http://schemas.openxmlformats.org/officeDocument/2006/relationships/image" Target="../media/image29.png"/><Relationship Id="rId10" Type="http://schemas.openxmlformats.org/officeDocument/2006/relationships/slide" Target="slide2.xml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8E3FF0-9AE7-0133-C351-7D9375269089}"/>
              </a:ext>
            </a:extLst>
          </p:cNvPr>
          <p:cNvSpPr/>
          <p:nvPr/>
        </p:nvSpPr>
        <p:spPr>
          <a:xfrm>
            <a:off x="0" y="0"/>
            <a:ext cx="12192000" cy="6865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D61E0C-95A6-7B40-81A8-8A0CD883616A}"/>
              </a:ext>
            </a:extLst>
          </p:cNvPr>
          <p:cNvSpPr/>
          <p:nvPr/>
        </p:nvSpPr>
        <p:spPr>
          <a:xfrm>
            <a:off x="0" y="5586047"/>
            <a:ext cx="12192000" cy="5715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E03E1C-A31B-0B45-7D7C-56C27365CE2C}"/>
              </a:ext>
            </a:extLst>
          </p:cNvPr>
          <p:cNvCxnSpPr>
            <a:cxnSpLocks/>
          </p:cNvCxnSpPr>
          <p:nvPr/>
        </p:nvCxnSpPr>
        <p:spPr>
          <a:xfrm>
            <a:off x="4571320" y="5871797"/>
            <a:ext cx="6622197" cy="0"/>
          </a:xfrm>
          <a:prstGeom prst="line">
            <a:avLst/>
          </a:prstGeom>
          <a:ln w="3810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438AC7-2A4D-A79D-EBA2-53971DFEF181}"/>
              </a:ext>
            </a:extLst>
          </p:cNvPr>
          <p:cNvSpPr txBox="1"/>
          <p:nvPr/>
        </p:nvSpPr>
        <p:spPr>
          <a:xfrm>
            <a:off x="11392013" y="567707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5:00</a:t>
            </a:r>
          </a:p>
        </p:txBody>
      </p:sp>
      <p:pic>
        <p:nvPicPr>
          <p:cNvPr id="25" name="Graphic 2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E5614E5-C141-0A26-636E-6AB89091E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112" y="5731624"/>
            <a:ext cx="260228" cy="26022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FCBE32B-9195-8F72-BC85-693D7C19D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654" y="5731624"/>
            <a:ext cx="260228" cy="260228"/>
          </a:xfrm>
          <a:prstGeom prst="rect">
            <a:avLst/>
          </a:prstGeom>
        </p:spPr>
      </p:pic>
      <p:pic>
        <p:nvPicPr>
          <p:cNvPr id="27" name="Graphic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35422A8-B7A7-1BAF-2863-01000FB0F8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4324" y="5731624"/>
            <a:ext cx="260228" cy="2602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5E1FF4-21DA-0283-61A7-5BCD550CE75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487654" y="5791122"/>
            <a:ext cx="161354" cy="16135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91A9D5-7AF9-FE06-9B7C-CB6C25348CC9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1323552" y="5871799"/>
            <a:ext cx="515880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E45257C-39F9-D6A5-D62B-9088AEE2ACAE}"/>
              </a:ext>
            </a:extLst>
          </p:cNvPr>
          <p:cNvSpPr/>
          <p:nvPr/>
        </p:nvSpPr>
        <p:spPr>
          <a:xfrm>
            <a:off x="0" y="6286499"/>
            <a:ext cx="12192000" cy="5715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" name="Picture 40" descr="Qr code&#10;&#10;Description automatically generated">
            <a:extLst>
              <a:ext uri="{FF2B5EF4-FFF2-40B4-BE49-F238E27FC236}">
                <a16:creationId xmlns:a16="http://schemas.microsoft.com/office/drawing/2014/main" id="{88332DE6-1215-DE6C-C7AF-1E1487140B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161" y="6392709"/>
            <a:ext cx="375493" cy="37549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75A668B-97A1-CE71-7BD3-365E03AC79A9}"/>
              </a:ext>
            </a:extLst>
          </p:cNvPr>
          <p:cNvSpPr txBox="1"/>
          <p:nvPr/>
        </p:nvSpPr>
        <p:spPr>
          <a:xfrm>
            <a:off x="612324" y="628992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GHOSTING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38F234-ED92-E243-3E15-EFFDCA6DBB94}"/>
              </a:ext>
            </a:extLst>
          </p:cNvPr>
          <p:cNvSpPr txBox="1"/>
          <p:nvPr/>
        </p:nvSpPr>
        <p:spPr>
          <a:xfrm>
            <a:off x="612324" y="6549013"/>
            <a:ext cx="429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spc="200" dirty="0">
                <a:solidFill>
                  <a:schemeClr val="bg1"/>
                </a:solidFill>
                <a:latin typeface="VT323" pitchFamily="49" charset="77"/>
              </a:rPr>
              <a:t>TXT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FBA225-C006-C7D5-D96C-18CB3ED3D372}"/>
              </a:ext>
            </a:extLst>
          </p:cNvPr>
          <p:cNvSpPr txBox="1"/>
          <p:nvPr/>
        </p:nvSpPr>
        <p:spPr>
          <a:xfrm>
            <a:off x="3881506" y="637752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2:00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1E22D6-8421-EF74-C8E6-E3705D5F6044}"/>
              </a:ext>
            </a:extLst>
          </p:cNvPr>
          <p:cNvSpPr txBox="1"/>
          <p:nvPr/>
        </p:nvSpPr>
        <p:spPr>
          <a:xfrm>
            <a:off x="9206065" y="637752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5:00</a:t>
            </a:r>
          </a:p>
        </p:txBody>
      </p:sp>
      <p:pic>
        <p:nvPicPr>
          <p:cNvPr id="46" name="Graphic 4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D177DE6-6746-1A7E-7026-04225A315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1097" y="6432076"/>
            <a:ext cx="260228" cy="260228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454F5BF-B541-18C1-24EF-F66C0A77F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3639" y="6432076"/>
            <a:ext cx="260228" cy="260228"/>
          </a:xfrm>
          <a:prstGeom prst="rect">
            <a:avLst/>
          </a:prstGeom>
        </p:spPr>
      </p:pic>
      <p:pic>
        <p:nvPicPr>
          <p:cNvPr id="48" name="Graphic 4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B97D834-4710-7BA1-EA50-4D69AC6147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43309" y="6432076"/>
            <a:ext cx="260228" cy="260228"/>
          </a:xfrm>
          <a:prstGeom prst="rect">
            <a:avLst/>
          </a:prstGeom>
        </p:spPr>
      </p:pic>
      <p:pic>
        <p:nvPicPr>
          <p:cNvPr id="49" name="Graphic 48">
            <a:hlinkClick r:id="rId10" action="ppaction://hlinksldjump"/>
            <a:extLst>
              <a:ext uri="{FF2B5EF4-FFF2-40B4-BE49-F238E27FC236}">
                <a16:creationId xmlns:a16="http://schemas.microsoft.com/office/drawing/2014/main" id="{2A85B5B2-4AA8-FB2D-2987-F063B26617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21591" y="6432076"/>
            <a:ext cx="260228" cy="260228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A623D99D-D634-4786-C100-283C386535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65653" y="6432076"/>
            <a:ext cx="260228" cy="260228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7CCF3E4E-3929-8305-017B-00F7ADE553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00383" y="6432076"/>
            <a:ext cx="260228" cy="26022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CD6F4C3-E15C-558A-B199-C6F4904FCC0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273497" y="6491574"/>
            <a:ext cx="161354" cy="161354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5155838E-1DB9-EEC8-DDF8-B9AD20306FCE}"/>
              </a:ext>
            </a:extLst>
          </p:cNvPr>
          <p:cNvSpPr/>
          <p:nvPr/>
        </p:nvSpPr>
        <p:spPr>
          <a:xfrm>
            <a:off x="4569817" y="6546402"/>
            <a:ext cx="4506178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820EC4-AD5A-4D83-A108-A062C67A85A6}"/>
              </a:ext>
            </a:extLst>
          </p:cNvPr>
          <p:cNvSpPr/>
          <p:nvPr/>
        </p:nvSpPr>
        <p:spPr>
          <a:xfrm>
            <a:off x="4569816" y="6549368"/>
            <a:ext cx="1800000" cy="487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019254-83F8-87C3-6CCC-0D9485723835}"/>
              </a:ext>
            </a:extLst>
          </p:cNvPr>
          <p:cNvSpPr/>
          <p:nvPr/>
        </p:nvSpPr>
        <p:spPr>
          <a:xfrm>
            <a:off x="10500933" y="6543436"/>
            <a:ext cx="1010477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4CC00C9-FE32-3FDD-21FC-558C8BA52CAB}"/>
              </a:ext>
            </a:extLst>
          </p:cNvPr>
          <p:cNvSpPr/>
          <p:nvPr/>
        </p:nvSpPr>
        <p:spPr>
          <a:xfrm>
            <a:off x="10500933" y="6546402"/>
            <a:ext cx="635432" cy="487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itle 58">
            <a:extLst>
              <a:ext uri="{FF2B5EF4-FFF2-40B4-BE49-F238E27FC236}">
                <a16:creationId xmlns:a16="http://schemas.microsoft.com/office/drawing/2014/main" id="{BC07EE79-F9E5-F3D3-8FAE-6EF2DB9F6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551" y="413956"/>
            <a:ext cx="8470898" cy="1067814"/>
          </a:xfrm>
        </p:spPr>
        <p:txBody>
          <a:bodyPr>
            <a:noAutofit/>
          </a:bodyPr>
          <a:lstStyle/>
          <a:p>
            <a:r>
              <a:rPr lang="en-GB" sz="3200" b="1" dirty="0">
                <a:latin typeface="Roboto" panose="02000000000000000000" pitchFamily="2" charset="0"/>
                <a:ea typeface="Roboto" panose="02000000000000000000" pitchFamily="2" charset="0"/>
              </a:rPr>
              <a:t>THANK YOU FOR DOWNLOADING!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33143743-1391-44D4-3274-6EE93E1AB59E}"/>
              </a:ext>
            </a:extLst>
          </p:cNvPr>
          <p:cNvSpPr txBox="1">
            <a:spLocks/>
          </p:cNvSpPr>
          <p:nvPr/>
        </p:nvSpPr>
        <p:spPr>
          <a:xfrm>
            <a:off x="420881" y="1970920"/>
            <a:ext cx="11300710" cy="19350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rlow Condense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 Condense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 Condense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 Condense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 Condense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In case the embedded fonts don’t work, here are the download links:</a:t>
            </a:r>
            <a:endParaRPr lang="en-GB" sz="2000" b="1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GB" sz="1800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VT323</a:t>
            </a:r>
          </a:p>
          <a:p>
            <a:pPr marL="228600" lvl="3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GB" sz="14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https://</a:t>
            </a:r>
            <a:r>
              <a:rPr lang="en-GB" sz="1400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fonts.google.com</a:t>
            </a:r>
            <a:r>
              <a:rPr lang="en-GB" sz="14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/specimen/VT323</a:t>
            </a:r>
            <a:endParaRPr lang="en-GB" b="1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lvl="3">
              <a:spcBef>
                <a:spcPts val="1000"/>
              </a:spcBef>
            </a:pPr>
            <a:r>
              <a:rPr lang="en-GB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Roboto Condensed </a:t>
            </a:r>
          </a:p>
          <a:p>
            <a:pPr marL="228600" lvl="3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GB" sz="14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https://fonts.google.com/specimen/</a:t>
            </a:r>
            <a:r>
              <a:rPr lang="en-GB" sz="1400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Roboto+Condensed</a:t>
            </a:r>
            <a:endParaRPr lang="en-GB" sz="14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BD75EF-9844-4494-9E28-4C7B8B1E4315}"/>
              </a:ext>
            </a:extLst>
          </p:cNvPr>
          <p:cNvSpPr txBox="1"/>
          <p:nvPr/>
        </p:nvSpPr>
        <p:spPr>
          <a:xfrm>
            <a:off x="9155050" y="3239139"/>
            <a:ext cx="2566540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" lvl="3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GB" sz="2000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@</a:t>
            </a:r>
            <a:r>
              <a:rPr lang="en-GB" sz="2000" b="1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dstoryco</a:t>
            </a:r>
            <a:endParaRPr lang="en-GB" sz="2000" b="1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9525" lvl="3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GB" sz="14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https://</a:t>
            </a:r>
            <a:r>
              <a:rPr lang="en-GB" sz="1400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znap.link</a:t>
            </a:r>
            <a:r>
              <a:rPr lang="en-GB" sz="14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/</a:t>
            </a:r>
            <a:r>
              <a:rPr lang="en-GB" sz="1400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dstoryco</a:t>
            </a:r>
            <a:endParaRPr lang="en-GB" sz="14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4BD265-6C15-2F1B-3C45-D37F4A07CDD4}"/>
              </a:ext>
            </a:extLst>
          </p:cNvPr>
          <p:cNvSpPr txBox="1"/>
          <p:nvPr/>
        </p:nvSpPr>
        <p:spPr>
          <a:xfrm>
            <a:off x="-1497233" y="5694490"/>
            <a:ext cx="148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Simple </a:t>
            </a:r>
            <a:r>
              <a:rPr lang="en-GB" sz="1800" b="1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ver</a:t>
            </a:r>
            <a:r>
              <a:rPr lang="en-GB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  <a:endParaRPr lang="en-GB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291209A-604E-9156-FBD4-A743227E281D}"/>
              </a:ext>
            </a:extLst>
          </p:cNvPr>
          <p:cNvSpPr txBox="1"/>
          <p:nvPr/>
        </p:nvSpPr>
        <p:spPr>
          <a:xfrm>
            <a:off x="-1497233" y="6404819"/>
            <a:ext cx="148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Spotify </a:t>
            </a:r>
            <a:r>
              <a:rPr lang="en-GB" sz="1800" b="1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ver</a:t>
            </a:r>
            <a:r>
              <a:rPr lang="en-GB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  <a:endParaRPr lang="en-GB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1BE3A8E-7C47-4A46-6D77-2C6CB31934B1}"/>
              </a:ext>
            </a:extLst>
          </p:cNvPr>
          <p:cNvSpPr txBox="1"/>
          <p:nvPr/>
        </p:nvSpPr>
        <p:spPr>
          <a:xfrm>
            <a:off x="10918750" y="7146467"/>
            <a:ext cx="1878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Go to the summary slide</a:t>
            </a:r>
            <a:endParaRPr lang="en-GB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ED0125-A0C6-A480-B913-50F37BA83210}"/>
              </a:ext>
            </a:extLst>
          </p:cNvPr>
          <p:cNvSpPr txBox="1"/>
          <p:nvPr/>
        </p:nvSpPr>
        <p:spPr>
          <a:xfrm>
            <a:off x="2184241" y="7146466"/>
            <a:ext cx="1878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Previous / </a:t>
            </a:r>
            <a:br>
              <a:rPr lang="en-GB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Next slide</a:t>
            </a:r>
            <a:endParaRPr lang="en-GB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ABA271-EBB2-571E-9518-4F9645071B91}"/>
              </a:ext>
            </a:extLst>
          </p:cNvPr>
          <p:cNvSpPr txBox="1"/>
          <p:nvPr/>
        </p:nvSpPr>
        <p:spPr>
          <a:xfrm>
            <a:off x="3758222" y="7146466"/>
            <a:ext cx="1564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Current </a:t>
            </a:r>
            <a:br>
              <a:rPr lang="en-GB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slide number</a:t>
            </a:r>
            <a:endParaRPr lang="en-GB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68F1E3-6D10-7F30-57EE-8633942D4018}"/>
              </a:ext>
            </a:extLst>
          </p:cNvPr>
          <p:cNvSpPr txBox="1"/>
          <p:nvPr/>
        </p:nvSpPr>
        <p:spPr>
          <a:xfrm>
            <a:off x="8707283" y="7146466"/>
            <a:ext cx="16567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Total number of slides</a:t>
            </a:r>
            <a:endParaRPr lang="en-GB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D3CD9A-B1B2-88F2-D37A-C9206E3A2DBD}"/>
              </a:ext>
            </a:extLst>
          </p:cNvPr>
          <p:cNvCxnSpPr>
            <a:cxnSpLocks/>
          </p:cNvCxnSpPr>
          <p:nvPr/>
        </p:nvCxnSpPr>
        <p:spPr>
          <a:xfrm flipH="1" flipV="1">
            <a:off x="2982121" y="6945735"/>
            <a:ext cx="1" cy="22250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A75F955-5FF1-68C5-D0A1-14198AD147C9}"/>
              </a:ext>
            </a:extLst>
          </p:cNvPr>
          <p:cNvCxnSpPr>
            <a:cxnSpLocks/>
          </p:cNvCxnSpPr>
          <p:nvPr/>
        </p:nvCxnSpPr>
        <p:spPr>
          <a:xfrm flipH="1" flipV="1">
            <a:off x="3527832" y="6942120"/>
            <a:ext cx="1" cy="22250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ED0E82B-8C3D-4E5B-696F-BEC02439002C}"/>
              </a:ext>
            </a:extLst>
          </p:cNvPr>
          <p:cNvCxnSpPr>
            <a:cxnSpLocks/>
          </p:cNvCxnSpPr>
          <p:nvPr/>
        </p:nvCxnSpPr>
        <p:spPr>
          <a:xfrm flipH="1" flipV="1">
            <a:off x="4340410" y="6942120"/>
            <a:ext cx="1" cy="22250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97A2A5C-C8AC-B370-8EBF-CBBE5FBD79E1}"/>
              </a:ext>
            </a:extLst>
          </p:cNvPr>
          <p:cNvCxnSpPr>
            <a:cxnSpLocks/>
          </p:cNvCxnSpPr>
          <p:nvPr/>
        </p:nvCxnSpPr>
        <p:spPr>
          <a:xfrm flipH="1" flipV="1">
            <a:off x="9535641" y="6942120"/>
            <a:ext cx="1" cy="22250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1595CC3-6D49-9A2E-8E82-D1C9DC06A04C}"/>
              </a:ext>
            </a:extLst>
          </p:cNvPr>
          <p:cNvCxnSpPr>
            <a:cxnSpLocks/>
          </p:cNvCxnSpPr>
          <p:nvPr/>
        </p:nvCxnSpPr>
        <p:spPr>
          <a:xfrm flipH="1" flipV="1">
            <a:off x="11859350" y="6951546"/>
            <a:ext cx="1" cy="22250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183BE183-DE90-41C1-9733-A80D7157DD0B}"/>
              </a:ext>
            </a:extLst>
          </p:cNvPr>
          <p:cNvSpPr txBox="1"/>
          <p:nvPr/>
        </p:nvSpPr>
        <p:spPr>
          <a:xfrm>
            <a:off x="5664365" y="7146465"/>
            <a:ext cx="2495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Move the indicator to the right for each slide</a:t>
            </a:r>
            <a:endParaRPr lang="en-GB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A20B465-DB2E-8593-6D9A-16B60DB6CEB6}"/>
              </a:ext>
            </a:extLst>
          </p:cNvPr>
          <p:cNvCxnSpPr>
            <a:cxnSpLocks/>
          </p:cNvCxnSpPr>
          <p:nvPr/>
        </p:nvCxnSpPr>
        <p:spPr>
          <a:xfrm flipH="1" flipV="1">
            <a:off x="6362161" y="6951545"/>
            <a:ext cx="1" cy="22250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B9B2D23-102B-EF18-B1B5-5DCC7F128EA0}"/>
              </a:ext>
            </a:extLst>
          </p:cNvPr>
          <p:cNvSpPr txBox="1"/>
          <p:nvPr/>
        </p:nvSpPr>
        <p:spPr>
          <a:xfrm>
            <a:off x="420881" y="4981379"/>
            <a:ext cx="113007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" lvl="3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GB" sz="1600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This is also a interactive navigation bar that looks like a music player. Copy and paste it to the bottom of your slides: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77115E9-56CF-787E-C45D-115172BC3517}"/>
              </a:ext>
            </a:extLst>
          </p:cNvPr>
          <p:cNvSpPr/>
          <p:nvPr/>
        </p:nvSpPr>
        <p:spPr>
          <a:xfrm>
            <a:off x="1902000" y="452120"/>
            <a:ext cx="8388000" cy="72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C25922E-C29B-F208-A069-01F8BA06E580}"/>
              </a:ext>
            </a:extLst>
          </p:cNvPr>
          <p:cNvSpPr/>
          <p:nvPr/>
        </p:nvSpPr>
        <p:spPr>
          <a:xfrm>
            <a:off x="1884000" y="1379660"/>
            <a:ext cx="8424000" cy="720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E479B86-40A6-CF4E-65AC-A7BE12C33763}"/>
              </a:ext>
            </a:extLst>
          </p:cNvPr>
          <p:cNvSpPr/>
          <p:nvPr/>
        </p:nvSpPr>
        <p:spPr>
          <a:xfrm>
            <a:off x="10294300" y="376572"/>
            <a:ext cx="78595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440A7A6-86C7-05F4-677F-7FDD6FBE035E}"/>
              </a:ext>
            </a:extLst>
          </p:cNvPr>
          <p:cNvSpPr/>
          <p:nvPr/>
        </p:nvSpPr>
        <p:spPr>
          <a:xfrm>
            <a:off x="1823405" y="377956"/>
            <a:ext cx="78595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6E4ABD7-822C-6182-4A18-4BCD7044BCDE}"/>
              </a:ext>
            </a:extLst>
          </p:cNvPr>
          <p:cNvSpPr/>
          <p:nvPr/>
        </p:nvSpPr>
        <p:spPr>
          <a:xfrm>
            <a:off x="1823405" y="1451963"/>
            <a:ext cx="78595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CFFE661-AA12-4078-BB87-B6116B7739A0}"/>
              </a:ext>
            </a:extLst>
          </p:cNvPr>
          <p:cNvSpPr/>
          <p:nvPr/>
        </p:nvSpPr>
        <p:spPr>
          <a:xfrm>
            <a:off x="10294300" y="1450579"/>
            <a:ext cx="78595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172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612A0C3-B77C-5AC3-A568-FB78337E75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13600" t="7304" r="27814" b="13761"/>
          <a:stretch/>
        </p:blipFill>
        <p:spPr bwMode="auto">
          <a:xfrm>
            <a:off x="5467782" y="3211597"/>
            <a:ext cx="2432381" cy="1843438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BBE271E-9A27-ADFB-DF91-F4C8FB1A2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4582" y="3187302"/>
            <a:ext cx="2716363" cy="204374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6641F55A-70BE-4E0A-4EC9-13776C9A5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5887" y="1129350"/>
            <a:ext cx="3495732" cy="3972815"/>
          </a:xfrm>
          <a:prstGeom prst="rect">
            <a:avLst/>
          </a:prstGeom>
        </p:spPr>
      </p:pic>
      <p:sp>
        <p:nvSpPr>
          <p:cNvPr id="43" name="Freeform 42">
            <a:extLst>
              <a:ext uri="{FF2B5EF4-FFF2-40B4-BE49-F238E27FC236}">
                <a16:creationId xmlns:a16="http://schemas.microsoft.com/office/drawing/2014/main" id="{771BEB1F-5BD5-71F5-E44C-562CA08941BB}"/>
              </a:ext>
            </a:extLst>
          </p:cNvPr>
          <p:cNvSpPr/>
          <p:nvPr/>
        </p:nvSpPr>
        <p:spPr>
          <a:xfrm>
            <a:off x="3180670" y="7687420"/>
            <a:ext cx="2781300" cy="3009901"/>
          </a:xfrm>
          <a:custGeom>
            <a:avLst/>
            <a:gdLst>
              <a:gd name="connsiteX0" fmla="*/ 46 w 2781300"/>
              <a:gd name="connsiteY0" fmla="*/ -338 h 3645116"/>
              <a:gd name="connsiteX1" fmla="*/ 2781346 w 2781300"/>
              <a:gd name="connsiteY1" fmla="*/ -338 h 3645116"/>
              <a:gd name="connsiteX2" fmla="*/ 2781346 w 2781300"/>
              <a:gd name="connsiteY2" fmla="*/ 3644778 h 3645116"/>
              <a:gd name="connsiteX3" fmla="*/ 46 w 2781300"/>
              <a:gd name="connsiteY3" fmla="*/ 3644778 h 3645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3645116">
                <a:moveTo>
                  <a:pt x="46" y="-338"/>
                </a:moveTo>
                <a:lnTo>
                  <a:pt x="2781346" y="-338"/>
                </a:lnTo>
                <a:lnTo>
                  <a:pt x="2781346" y="3644778"/>
                </a:lnTo>
                <a:lnTo>
                  <a:pt x="46" y="3644778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A6963384-4069-9F67-2AEA-0BE9A4857352}"/>
              </a:ext>
            </a:extLst>
          </p:cNvPr>
          <p:cNvSpPr/>
          <p:nvPr/>
        </p:nvSpPr>
        <p:spPr>
          <a:xfrm>
            <a:off x="11133984" y="7669879"/>
            <a:ext cx="4834450" cy="5425947"/>
          </a:xfrm>
          <a:custGeom>
            <a:avLst/>
            <a:gdLst>
              <a:gd name="connsiteX0" fmla="*/ 551473 w 4834450"/>
              <a:gd name="connsiteY0" fmla="*/ 0 h 5425947"/>
              <a:gd name="connsiteX1" fmla="*/ 0 w 4834450"/>
              <a:gd name="connsiteY1" fmla="*/ 519634 h 5425947"/>
              <a:gd name="connsiteX2" fmla="*/ 0 w 4834450"/>
              <a:gd name="connsiteY2" fmla="*/ 5425948 h 5425947"/>
              <a:gd name="connsiteX3" fmla="*/ 2809700 w 4834450"/>
              <a:gd name="connsiteY3" fmla="*/ 5425948 h 5425947"/>
              <a:gd name="connsiteX4" fmla="*/ 3071348 w 4834450"/>
              <a:gd name="connsiteY4" fmla="*/ 5139955 h 5425947"/>
              <a:gd name="connsiteX5" fmla="*/ 4834451 w 4834450"/>
              <a:gd name="connsiteY5" fmla="*/ 5139955 h 5425947"/>
              <a:gd name="connsiteX6" fmla="*/ 4834451 w 4834450"/>
              <a:gd name="connsiteY6" fmla="*/ 519634 h 5425947"/>
              <a:gd name="connsiteX7" fmla="*/ 4347389 w 4834450"/>
              <a:gd name="connsiteY7" fmla="*/ 0 h 5425947"/>
              <a:gd name="connsiteX8" fmla="*/ 551473 w 4834450"/>
              <a:gd name="connsiteY8" fmla="*/ 0 h 542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4450" h="5425947">
                <a:moveTo>
                  <a:pt x="551473" y="0"/>
                </a:moveTo>
                <a:lnTo>
                  <a:pt x="0" y="519634"/>
                </a:lnTo>
                <a:lnTo>
                  <a:pt x="0" y="5425948"/>
                </a:lnTo>
                <a:lnTo>
                  <a:pt x="2809700" y="5425948"/>
                </a:lnTo>
                <a:lnTo>
                  <a:pt x="3071348" y="5139955"/>
                </a:lnTo>
                <a:lnTo>
                  <a:pt x="4834451" y="5139955"/>
                </a:lnTo>
                <a:lnTo>
                  <a:pt x="4834451" y="519634"/>
                </a:lnTo>
                <a:lnTo>
                  <a:pt x="4347389" y="0"/>
                </a:lnTo>
                <a:lnTo>
                  <a:pt x="551473" y="0"/>
                </a:lnTo>
                <a:close/>
              </a:path>
            </a:pathLst>
          </a:custGeom>
          <a:noFill/>
          <a:ln w="950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F1630D7-50FB-60F2-4FFD-AD8117837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1" t="1027" r="16161" b="15061"/>
          <a:stretch/>
        </p:blipFill>
        <p:spPr bwMode="auto">
          <a:xfrm>
            <a:off x="6825137" y="1591624"/>
            <a:ext cx="3714574" cy="2433549"/>
          </a:xfrm>
          <a:custGeom>
            <a:avLst/>
            <a:gdLst>
              <a:gd name="connsiteX0" fmla="*/ 0 w 3714574"/>
              <a:gd name="connsiteY0" fmla="*/ 0 h 2433549"/>
              <a:gd name="connsiteX1" fmla="*/ 3460750 w 3714574"/>
              <a:gd name="connsiteY1" fmla="*/ 0 h 2433549"/>
              <a:gd name="connsiteX2" fmla="*/ 3460750 w 3714574"/>
              <a:gd name="connsiteY2" fmla="*/ 373344 h 2433549"/>
              <a:gd name="connsiteX3" fmla="*/ 3714574 w 3714574"/>
              <a:gd name="connsiteY3" fmla="*/ 561378 h 2433549"/>
              <a:gd name="connsiteX4" fmla="*/ 3714574 w 3714574"/>
              <a:gd name="connsiteY4" fmla="*/ 1975723 h 2433549"/>
              <a:gd name="connsiteX5" fmla="*/ 3572650 w 3714574"/>
              <a:gd name="connsiteY5" fmla="*/ 2261864 h 2433549"/>
              <a:gd name="connsiteX6" fmla="*/ 3572650 w 3714574"/>
              <a:gd name="connsiteY6" fmla="*/ 2433549 h 2433549"/>
              <a:gd name="connsiteX7" fmla="*/ 1924154 w 3714574"/>
              <a:gd name="connsiteY7" fmla="*/ 2433549 h 2433549"/>
              <a:gd name="connsiteX8" fmla="*/ 1531136 w 3714574"/>
              <a:gd name="connsiteY8" fmla="*/ 2046577 h 2433549"/>
              <a:gd name="connsiteX9" fmla="*/ 0 w 3714574"/>
              <a:gd name="connsiteY9" fmla="*/ 2046577 h 2433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14574" h="2433549">
                <a:moveTo>
                  <a:pt x="0" y="0"/>
                </a:moveTo>
                <a:lnTo>
                  <a:pt x="3460750" y="0"/>
                </a:lnTo>
                <a:lnTo>
                  <a:pt x="3460750" y="373344"/>
                </a:lnTo>
                <a:lnTo>
                  <a:pt x="3714574" y="561378"/>
                </a:lnTo>
                <a:lnTo>
                  <a:pt x="3714574" y="1975723"/>
                </a:lnTo>
                <a:lnTo>
                  <a:pt x="3572650" y="2261864"/>
                </a:lnTo>
                <a:lnTo>
                  <a:pt x="3572650" y="2433549"/>
                </a:lnTo>
                <a:lnTo>
                  <a:pt x="1924154" y="2433549"/>
                </a:lnTo>
                <a:lnTo>
                  <a:pt x="1531136" y="2046577"/>
                </a:lnTo>
                <a:lnTo>
                  <a:pt x="0" y="204657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8DEFBC5-F908-EFBA-4B91-71668C8C3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79155" y="1222369"/>
            <a:ext cx="4006958" cy="294785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EB3EF25-A071-4CE6-383D-AE78452E9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/>
          <a:srcRect l="23665" r="38309" b="14643"/>
          <a:stretch/>
        </p:blipFill>
        <p:spPr bwMode="auto">
          <a:xfrm>
            <a:off x="1631623" y="1255165"/>
            <a:ext cx="3301996" cy="3705995"/>
          </a:xfrm>
          <a:custGeom>
            <a:avLst/>
            <a:gdLst>
              <a:gd name="connsiteX0" fmla="*/ 376664 w 3301996"/>
              <a:gd name="connsiteY0" fmla="*/ 0 h 3705995"/>
              <a:gd name="connsiteX1" fmla="*/ 2969326 w 3301996"/>
              <a:gd name="connsiteY1" fmla="*/ 0 h 3705995"/>
              <a:gd name="connsiteX2" fmla="*/ 3301996 w 3301996"/>
              <a:gd name="connsiteY2" fmla="*/ 354917 h 3705995"/>
              <a:gd name="connsiteX3" fmla="*/ 3301996 w 3301996"/>
              <a:gd name="connsiteY3" fmla="*/ 3510658 h 3705995"/>
              <a:gd name="connsiteX4" fmla="*/ 2097773 w 3301996"/>
              <a:gd name="connsiteY4" fmla="*/ 3510658 h 3705995"/>
              <a:gd name="connsiteX5" fmla="*/ 1919063 w 3301996"/>
              <a:gd name="connsiteY5" fmla="*/ 3705995 h 3705995"/>
              <a:gd name="connsiteX6" fmla="*/ 0 w 3301996"/>
              <a:gd name="connsiteY6" fmla="*/ 3705995 h 3705995"/>
              <a:gd name="connsiteX7" fmla="*/ 0 w 3301996"/>
              <a:gd name="connsiteY7" fmla="*/ 354917 h 3705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1996" h="3705995">
                <a:moveTo>
                  <a:pt x="376664" y="0"/>
                </a:moveTo>
                <a:lnTo>
                  <a:pt x="2969326" y="0"/>
                </a:lnTo>
                <a:lnTo>
                  <a:pt x="3301996" y="354917"/>
                </a:lnTo>
                <a:lnTo>
                  <a:pt x="3301996" y="3510658"/>
                </a:lnTo>
                <a:lnTo>
                  <a:pt x="2097773" y="3510658"/>
                </a:lnTo>
                <a:lnTo>
                  <a:pt x="1919063" y="3705995"/>
                </a:lnTo>
                <a:lnTo>
                  <a:pt x="0" y="3705995"/>
                </a:lnTo>
                <a:lnTo>
                  <a:pt x="0" y="35491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 descr="Qr code&#10;&#10;Description automatically generated">
            <a:extLst>
              <a:ext uri="{FF2B5EF4-FFF2-40B4-BE49-F238E27FC236}">
                <a16:creationId xmlns:a16="http://schemas.microsoft.com/office/drawing/2014/main" id="{BF552825-2D62-F7B6-BED1-C95EF96732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161" y="6392708"/>
            <a:ext cx="375493" cy="37549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9D3E37F-A7BE-FB00-B721-ED62EF09DA6A}"/>
              </a:ext>
            </a:extLst>
          </p:cNvPr>
          <p:cNvSpPr txBox="1"/>
          <p:nvPr/>
        </p:nvSpPr>
        <p:spPr>
          <a:xfrm>
            <a:off x="612324" y="628992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GHOSTING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42B0AE2-0F73-3E1F-831C-E768D5C4914D}"/>
              </a:ext>
            </a:extLst>
          </p:cNvPr>
          <p:cNvSpPr txBox="1"/>
          <p:nvPr/>
        </p:nvSpPr>
        <p:spPr>
          <a:xfrm>
            <a:off x="612324" y="6549012"/>
            <a:ext cx="429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spc="200" dirty="0">
                <a:solidFill>
                  <a:schemeClr val="bg1"/>
                </a:solidFill>
                <a:latin typeface="VT323" pitchFamily="49" charset="77"/>
              </a:rPr>
              <a:t>TXT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7B1D5AE-F1E4-2004-A289-16E583AAB9FD}"/>
              </a:ext>
            </a:extLst>
          </p:cNvPr>
          <p:cNvSpPr txBox="1"/>
          <p:nvPr/>
        </p:nvSpPr>
        <p:spPr>
          <a:xfrm>
            <a:off x="3881506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5:00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5AA86B-DE7A-AF86-6B78-447FF41AE318}"/>
              </a:ext>
            </a:extLst>
          </p:cNvPr>
          <p:cNvSpPr txBox="1"/>
          <p:nvPr/>
        </p:nvSpPr>
        <p:spPr>
          <a:xfrm>
            <a:off x="9206065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5:00</a:t>
            </a:r>
          </a:p>
        </p:txBody>
      </p:sp>
      <p:pic>
        <p:nvPicPr>
          <p:cNvPr id="62" name="Graphic 6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30DE18E-DD65-4D27-572A-08386E990D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11097" y="6432075"/>
            <a:ext cx="260228" cy="260228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6FBF97F9-CFE6-7A61-83D5-7884054515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23639" y="6432075"/>
            <a:ext cx="260228" cy="260228"/>
          </a:xfrm>
          <a:prstGeom prst="rect">
            <a:avLst/>
          </a:prstGeom>
        </p:spPr>
      </p:pic>
      <p:pic>
        <p:nvPicPr>
          <p:cNvPr id="1024" name="Graphic 102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778508E-6833-4895-85B0-2B39D93838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43309" y="6432075"/>
            <a:ext cx="260228" cy="260228"/>
          </a:xfrm>
          <a:prstGeom prst="rect">
            <a:avLst/>
          </a:prstGeom>
        </p:spPr>
      </p:pic>
      <p:pic>
        <p:nvPicPr>
          <p:cNvPr id="1025" name="Graphic 1024">
            <a:hlinkClick r:id="rId19" action="ppaction://hlinksldjump"/>
            <a:extLst>
              <a:ext uri="{FF2B5EF4-FFF2-40B4-BE49-F238E27FC236}">
                <a16:creationId xmlns:a16="http://schemas.microsoft.com/office/drawing/2014/main" id="{E5A9F0F0-5061-0EC9-24B1-0323732087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721591" y="6432075"/>
            <a:ext cx="260228" cy="260228"/>
          </a:xfrm>
          <a:prstGeom prst="rect">
            <a:avLst/>
          </a:prstGeom>
        </p:spPr>
      </p:pic>
      <p:pic>
        <p:nvPicPr>
          <p:cNvPr id="1027" name="Graphic 1026">
            <a:extLst>
              <a:ext uri="{FF2B5EF4-FFF2-40B4-BE49-F238E27FC236}">
                <a16:creationId xmlns:a16="http://schemas.microsoft.com/office/drawing/2014/main" id="{0C272339-1163-399A-244F-65EF82F9C53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165653" y="6432075"/>
            <a:ext cx="260228" cy="260228"/>
          </a:xfrm>
          <a:prstGeom prst="rect">
            <a:avLst/>
          </a:prstGeom>
        </p:spPr>
      </p:pic>
      <p:pic>
        <p:nvPicPr>
          <p:cNvPr id="1029" name="Graphic 1028">
            <a:extLst>
              <a:ext uri="{FF2B5EF4-FFF2-40B4-BE49-F238E27FC236}">
                <a16:creationId xmlns:a16="http://schemas.microsoft.com/office/drawing/2014/main" id="{76DC13C2-2628-21CD-A70A-20BD445B669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00383" y="6432075"/>
            <a:ext cx="260228" cy="260228"/>
          </a:xfrm>
          <a:prstGeom prst="rect">
            <a:avLst/>
          </a:prstGeom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E7899DF4-50F4-9169-6681-616F269F5AB8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/>
          <a:stretch/>
        </p:blipFill>
        <p:spPr>
          <a:xfrm>
            <a:off x="8959402" y="6491573"/>
            <a:ext cx="161354" cy="161354"/>
          </a:xfrm>
          <a:prstGeom prst="rect">
            <a:avLst/>
          </a:prstGeom>
        </p:spPr>
      </p:pic>
      <p:sp>
        <p:nvSpPr>
          <p:cNvPr id="1032" name="Rectangle 1031">
            <a:extLst>
              <a:ext uri="{FF2B5EF4-FFF2-40B4-BE49-F238E27FC236}">
                <a16:creationId xmlns:a16="http://schemas.microsoft.com/office/drawing/2014/main" id="{E6AE64C9-EFD2-1399-B612-C8EB25667469}"/>
              </a:ext>
            </a:extLst>
          </p:cNvPr>
          <p:cNvSpPr/>
          <p:nvPr/>
        </p:nvSpPr>
        <p:spPr>
          <a:xfrm>
            <a:off x="4569817" y="6546401"/>
            <a:ext cx="4506178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5979BE38-66D9-DEDA-C5E8-037286BD443C}"/>
              </a:ext>
            </a:extLst>
          </p:cNvPr>
          <p:cNvSpPr/>
          <p:nvPr/>
        </p:nvSpPr>
        <p:spPr>
          <a:xfrm>
            <a:off x="4569816" y="6549367"/>
            <a:ext cx="4426068" cy="4576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6D562C47-3FFA-F5D6-EBFD-216BBF30663F}"/>
              </a:ext>
            </a:extLst>
          </p:cNvPr>
          <p:cNvSpPr/>
          <p:nvPr/>
        </p:nvSpPr>
        <p:spPr>
          <a:xfrm>
            <a:off x="10500933" y="6543435"/>
            <a:ext cx="1010477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6FE0D1C2-0457-FFAB-3F4E-48335390D6A9}"/>
              </a:ext>
            </a:extLst>
          </p:cNvPr>
          <p:cNvSpPr/>
          <p:nvPr/>
        </p:nvSpPr>
        <p:spPr>
          <a:xfrm>
            <a:off x="10500933" y="6546401"/>
            <a:ext cx="635432" cy="487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29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30353E3-A058-E4FC-35D2-35C1DF0C3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Summary Zoom 5">
                <a:extLst>
                  <a:ext uri="{FF2B5EF4-FFF2-40B4-BE49-F238E27FC236}">
                    <a16:creationId xmlns:a16="http://schemas.microsoft.com/office/drawing/2014/main" id="{856E455E-CEAE-A44C-C83D-41DD4371AB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8781934"/>
                  </p:ext>
                </p:extLst>
              </p:nvPr>
            </p:nvGraphicFramePr>
            <p:xfrm>
              <a:off x="107556" y="1205802"/>
              <a:ext cx="11976888" cy="4848330"/>
            </p:xfrm>
            <a:graphic>
              <a:graphicData uri="http://schemas.microsoft.com/office/powerpoint/2016/summaryzoom">
                <psuz:summaryZm>
                  <psuz:summaryZmObj sectionId="{6FDE6873-13C4-8E4B-A782-F234625B1C4B}">
                    <psuz:zmPr id="{87BDCAF3-8A56-2C4D-9DC7-8E3044848AD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64105" y="335696"/>
                          <a:ext cx="3593066" cy="2021099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accent4"/>
                          </a:solidFill>
                        </a:ln>
                      </p166:spPr>
                    </psuz:zmPr>
                  </psuz:summaryZmObj>
                  <psuz:summaryZmObj sectionId="{2D5738B6-5FE2-F247-817A-D1B762F446FD}">
                    <psuz:zmPr id="{35900DCD-705E-2243-953C-BEF316ABAC3D}" returnToParent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91911" y="335696"/>
                          <a:ext cx="3593066" cy="2021099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accent4"/>
                          </a:solidFill>
                        </a:ln>
                      </p166:spPr>
                    </psuz:zmPr>
                  </psuz:summaryZmObj>
                  <psuz:summaryZmObj sectionId="{62ACE2EB-2EF0-3A42-924A-6E541E40C9C8}">
                    <psuz:zmPr id="{24301C96-7077-0C49-9E6B-A25FF61D4BA8}" returnToParent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919717" y="335696"/>
                          <a:ext cx="3593066" cy="2021099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accent4"/>
                          </a:solidFill>
                        </a:ln>
                      </p166:spPr>
                    </psuz:zmPr>
                  </psuz:summaryZmObj>
                  <psuz:summaryZmObj sectionId="{04BE8C79-407A-CF4C-9C51-491AA38B75B0}">
                    <psuz:zmPr id="{7D5471F1-54D9-0044-A9AC-0B820D582CEF}" returnToParent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64105" y="2491535"/>
                          <a:ext cx="3593066" cy="2021099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accent4"/>
                          </a:solidFill>
                        </a:ln>
                      </p166:spPr>
                    </psuz:zmPr>
                  </psuz:summaryZmObj>
                  <psuz:summaryZmObj sectionId="{DD2EEF39-9A92-4440-88C3-5461A684ED08}">
                    <psuz:zmPr id="{E08B1854-2135-CB45-A323-5C9ED19D2685}" returnToParent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91911" y="2491535"/>
                          <a:ext cx="3593066" cy="2021099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accent4"/>
                          </a:solidFill>
                        </a:ln>
                      </p166:spPr>
                    </psuz:zmPr>
                  </psuz:summaryZmObj>
                  <psuz:summaryZmObj sectionId="{5F3A618C-81B9-6544-B2F9-BD3F84160E91}">
                    <psuz:zmPr id="{A7CE4B0E-2FEE-F143-9F4E-1BC7189FEBEC}" returnToParent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919717" y="2491535"/>
                          <a:ext cx="3593066" cy="2021099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accent4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Summary Zoom 5">
                <a:extLst>
                  <a:ext uri="{FF2B5EF4-FFF2-40B4-BE49-F238E27FC236}">
                    <a16:creationId xmlns:a16="http://schemas.microsoft.com/office/drawing/2014/main" id="{856E455E-CEAE-A44C-C83D-41DD4371AB56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07556" y="1205802"/>
                <a:ext cx="11976888" cy="4848330"/>
                <a:chOff x="107556" y="1205802"/>
                <a:chExt cx="11976888" cy="4848330"/>
              </a:xfrm>
            </p:grpSpPr>
            <p:pic>
              <p:nvPicPr>
                <p:cNvPr id="2" name="Picture 2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1661" y="1541498"/>
                  <a:ext cx="3593066" cy="2021099"/>
                </a:xfrm>
                <a:prstGeom prst="rect">
                  <a:avLst/>
                </a:prstGeom>
                <a:ln w="19050">
                  <a:solidFill>
                    <a:schemeClr val="accent4"/>
                  </a:solidFill>
                </a:ln>
              </p:spPr>
            </p:pic>
            <p:pic>
              <p:nvPicPr>
                <p:cNvPr id="3" name="Picture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99467" y="1541498"/>
                  <a:ext cx="3593066" cy="2021099"/>
                </a:xfrm>
                <a:prstGeom prst="rect">
                  <a:avLst/>
                </a:prstGeom>
                <a:ln w="19050">
                  <a:solidFill>
                    <a:schemeClr val="accent4"/>
                  </a:solidFill>
                </a:ln>
              </p:spPr>
            </p:pic>
            <p:pic>
              <p:nvPicPr>
                <p:cNvPr id="4" name="Picture 4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27273" y="1541498"/>
                  <a:ext cx="3593066" cy="2021099"/>
                </a:xfrm>
                <a:prstGeom prst="rect">
                  <a:avLst/>
                </a:prstGeom>
                <a:ln w="19050">
                  <a:solidFill>
                    <a:schemeClr val="accent4"/>
                  </a:solidFill>
                </a:ln>
              </p:spPr>
            </p:pic>
            <p:pic>
              <p:nvPicPr>
                <p:cNvPr id="5" name="Picture 5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1661" y="3697337"/>
                  <a:ext cx="3593066" cy="2021099"/>
                </a:xfrm>
                <a:prstGeom prst="rect">
                  <a:avLst/>
                </a:prstGeom>
                <a:ln w="19050">
                  <a:solidFill>
                    <a:schemeClr val="accent4"/>
                  </a:solidFill>
                </a:ln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99467" y="3697337"/>
                  <a:ext cx="3593066" cy="2021099"/>
                </a:xfrm>
                <a:prstGeom prst="rect">
                  <a:avLst/>
                </a:prstGeom>
                <a:ln w="19050">
                  <a:solidFill>
                    <a:schemeClr val="accent4"/>
                  </a:solidFill>
                </a:ln>
              </p:spPr>
            </p:pic>
            <p:pic>
              <p:nvPicPr>
                <p:cNvPr id="9" name="Picture 9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27273" y="3697337"/>
                  <a:ext cx="3593066" cy="2021099"/>
                </a:xfrm>
                <a:prstGeom prst="rect">
                  <a:avLst/>
                </a:prstGeom>
                <a:ln w="19050">
                  <a:solidFill>
                    <a:schemeClr val="accent4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7689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FEFF8-6DE9-E3BE-AEAC-FE08D788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82" y="61607"/>
            <a:ext cx="2915001" cy="867930"/>
          </a:xfrm>
        </p:spPr>
        <p:txBody>
          <a:bodyPr/>
          <a:lstStyle/>
          <a:p>
            <a:r>
              <a:rPr lang="en-GB" dirty="0"/>
              <a:t>OVERVIEW BACKUP</a:t>
            </a:r>
          </a:p>
        </p:txBody>
      </p:sp>
      <p:pic>
        <p:nvPicPr>
          <p:cNvPr id="4" name="Picture 3" descr="A picture containing map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14BD5A55-3614-8F46-5291-A510243DD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54" y="1549811"/>
            <a:ext cx="3689077" cy="2075106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pic>
        <p:nvPicPr>
          <p:cNvPr id="6" name="Picture 5" descr="Timeline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D19FED2E-628C-0F3B-6637-786A7952C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461" y="1549810"/>
            <a:ext cx="3689077" cy="2075106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pic>
        <p:nvPicPr>
          <p:cNvPr id="8" name="Picture 7" descr="Graphical user interface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636098FC-2DEE-910C-A26F-3B4F3DFA40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1368" y="1549812"/>
            <a:ext cx="3689077" cy="2075106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pic>
        <p:nvPicPr>
          <p:cNvPr id="10" name="Picture 9" descr="A picture containing timeline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4E1F5A99-9CF1-1017-4D5E-4B9365714A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554" y="3757358"/>
            <a:ext cx="3689077" cy="2075106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pic>
        <p:nvPicPr>
          <p:cNvPr id="12" name="Picture 11" descr="Graphical user interface, applicati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2BF3960A-BBB9-F758-475A-71A9F47153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5174" y="3757359"/>
            <a:ext cx="3689077" cy="2075106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pic>
        <p:nvPicPr>
          <p:cNvPr id="14" name="Picture 13" descr="A picture containing graphical user interface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C952F6C8-D834-4C8F-8C9A-375AC71BC3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61368" y="3757359"/>
            <a:ext cx="3689077" cy="2075106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051663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F51B-9D9C-0E25-C001-A429556FC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GHOSTING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5B0D0D-C506-EC94-B64C-DEEAFEA6B2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K" b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TXT </a:t>
            </a:r>
            <a:r>
              <a:rPr lang="en-HK" b="0" dirty="0" err="1"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Minisode</a:t>
            </a:r>
            <a:r>
              <a:rPr lang="en-HK" b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1: BLUE HOUR themed PowerPoint template</a:t>
            </a:r>
            <a:endParaRPr lang="en-GB" b="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6134BA0-80F6-AD15-2380-D73044F40350}"/>
              </a:ext>
            </a:extLst>
          </p:cNvPr>
          <p:cNvSpPr txBox="1">
            <a:spLocks/>
          </p:cNvSpPr>
          <p:nvPr/>
        </p:nvSpPr>
        <p:spPr>
          <a:xfrm>
            <a:off x="536448" y="6110103"/>
            <a:ext cx="7655052" cy="3416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 spc="3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b="0" dirty="0">
                <a:latin typeface="Roboto Condensed" panose="02000000000000000000" pitchFamily="2" charset="0"/>
                <a:ea typeface="Roboto Condensed" panose="02000000000000000000" pitchFamily="2" charset="0"/>
              </a:rPr>
              <a:t>@DSTORYCO</a:t>
            </a:r>
            <a:endParaRPr lang="en-GB" b="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4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picture containing map&#10;&#10;Description automatically generated">
            <a:extLst>
              <a:ext uri="{FF2B5EF4-FFF2-40B4-BE49-F238E27FC236}">
                <a16:creationId xmlns:a16="http://schemas.microsoft.com/office/drawing/2014/main" id="{C8513710-A90C-28E7-4DA5-5F62B5D874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"/>
                    </a14:imgEffect>
                  </a14:imgLayer>
                </a14:imgProps>
              </a:ext>
            </a:extLst>
          </a:blip>
          <a:srcRect l="49" t="36191" r="-49" b="36191"/>
          <a:stretch/>
        </p:blipFill>
        <p:spPr>
          <a:xfrm>
            <a:off x="5918" y="0"/>
            <a:ext cx="1218608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73B093-CF5E-D32B-368B-E5E7EF3A707D}"/>
              </a:ext>
            </a:extLst>
          </p:cNvPr>
          <p:cNvSpPr/>
          <p:nvPr/>
        </p:nvSpPr>
        <p:spPr>
          <a:xfrm>
            <a:off x="-5918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BA8BCA-AE5F-FE56-B2B6-0624335313F9}"/>
              </a:ext>
            </a:extLst>
          </p:cNvPr>
          <p:cNvGrpSpPr/>
          <p:nvPr/>
        </p:nvGrpSpPr>
        <p:grpSpPr>
          <a:xfrm>
            <a:off x="10737113" y="221576"/>
            <a:ext cx="1189378" cy="399861"/>
            <a:chOff x="6074391" y="3293250"/>
            <a:chExt cx="1699916" cy="5715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D04EAA-3E0A-4027-E91A-A883FB7DA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2807" y="3293250"/>
              <a:ext cx="571500" cy="5715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AAE92D9-1EF5-A1D4-C632-558E26DE7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74391" y="3331349"/>
              <a:ext cx="495300" cy="4953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0FDE40F4-FA3C-7883-4E36-115A1FA29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83049" y="3375800"/>
              <a:ext cx="406399" cy="406401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4C9D011-C616-B936-15FE-71328F84E9C6}"/>
              </a:ext>
            </a:extLst>
          </p:cNvPr>
          <p:cNvSpPr txBox="1"/>
          <p:nvPr/>
        </p:nvSpPr>
        <p:spPr>
          <a:xfrm>
            <a:off x="286460" y="153511"/>
            <a:ext cx="90601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VT323" pitchFamily="49" charset="77"/>
              </a:rPr>
              <a:t>03:04</a:t>
            </a:r>
          </a:p>
        </p:txBody>
      </p:sp>
      <p:pic>
        <p:nvPicPr>
          <p:cNvPr id="71" name="Picture 70" descr="Shape, histogram&#10;&#10;Description automatically generated">
            <a:extLst>
              <a:ext uri="{FF2B5EF4-FFF2-40B4-BE49-F238E27FC236}">
                <a16:creationId xmlns:a16="http://schemas.microsoft.com/office/drawing/2014/main" id="{3A69E7C8-38B4-E0C7-F200-2C9CBA2F48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2070" y="2227084"/>
            <a:ext cx="1024519" cy="961365"/>
          </a:xfrm>
          <a:prstGeom prst="rect">
            <a:avLst/>
          </a:prstGeom>
        </p:spPr>
      </p:pic>
      <p:pic>
        <p:nvPicPr>
          <p:cNvPr id="72" name="Picture 71" descr="Shape, histogram&#10;&#10;Description automatically generated">
            <a:extLst>
              <a:ext uri="{FF2B5EF4-FFF2-40B4-BE49-F238E27FC236}">
                <a16:creationId xmlns:a16="http://schemas.microsoft.com/office/drawing/2014/main" id="{71BFE6EC-9851-3A1C-2177-801BD9C162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3739" y="2227084"/>
            <a:ext cx="1024519" cy="961365"/>
          </a:xfrm>
          <a:prstGeom prst="rect">
            <a:avLst/>
          </a:prstGeom>
        </p:spPr>
      </p:pic>
      <p:pic>
        <p:nvPicPr>
          <p:cNvPr id="73" name="Picture 72" descr="Shape, histogram&#10;&#10;Description automatically generated">
            <a:extLst>
              <a:ext uri="{FF2B5EF4-FFF2-40B4-BE49-F238E27FC236}">
                <a16:creationId xmlns:a16="http://schemas.microsoft.com/office/drawing/2014/main" id="{F047C5C2-D62E-E619-FD91-CCB08B9EA0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5408" y="2227084"/>
            <a:ext cx="1024519" cy="961365"/>
          </a:xfrm>
          <a:prstGeom prst="rect">
            <a:avLst/>
          </a:prstGeom>
        </p:spPr>
      </p:pic>
      <p:pic>
        <p:nvPicPr>
          <p:cNvPr id="74" name="Picture 73" descr="Shape, histogram&#10;&#10;Description automatically generated">
            <a:extLst>
              <a:ext uri="{FF2B5EF4-FFF2-40B4-BE49-F238E27FC236}">
                <a16:creationId xmlns:a16="http://schemas.microsoft.com/office/drawing/2014/main" id="{F824BA79-1208-2506-33E6-161C4A982C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2070" y="3296375"/>
            <a:ext cx="1024519" cy="961365"/>
          </a:xfrm>
          <a:prstGeom prst="rect">
            <a:avLst/>
          </a:prstGeom>
        </p:spPr>
      </p:pic>
      <p:pic>
        <p:nvPicPr>
          <p:cNvPr id="75" name="Picture 74" descr="Shape, histogram&#10;&#10;Description automatically generated">
            <a:extLst>
              <a:ext uri="{FF2B5EF4-FFF2-40B4-BE49-F238E27FC236}">
                <a16:creationId xmlns:a16="http://schemas.microsoft.com/office/drawing/2014/main" id="{90846F5A-95E8-AF8D-9AE3-8086ACD4C5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3739" y="3296375"/>
            <a:ext cx="1024519" cy="961365"/>
          </a:xfrm>
          <a:prstGeom prst="rect">
            <a:avLst/>
          </a:prstGeom>
        </p:spPr>
      </p:pic>
      <p:pic>
        <p:nvPicPr>
          <p:cNvPr id="76" name="Picture 75" descr="Shape, histogram&#10;&#10;Description automatically generated">
            <a:extLst>
              <a:ext uri="{FF2B5EF4-FFF2-40B4-BE49-F238E27FC236}">
                <a16:creationId xmlns:a16="http://schemas.microsoft.com/office/drawing/2014/main" id="{868AFBF9-E31D-E985-6943-80F575084B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5408" y="3296375"/>
            <a:ext cx="1024519" cy="961365"/>
          </a:xfrm>
          <a:prstGeom prst="rect">
            <a:avLst/>
          </a:prstGeom>
        </p:spPr>
      </p:pic>
      <p:pic>
        <p:nvPicPr>
          <p:cNvPr id="77" name="Picture 76" descr="Shape, histogram&#10;&#10;Description automatically generated">
            <a:extLst>
              <a:ext uri="{FF2B5EF4-FFF2-40B4-BE49-F238E27FC236}">
                <a16:creationId xmlns:a16="http://schemas.microsoft.com/office/drawing/2014/main" id="{DE889137-8FA7-9914-380C-28E6FD5B4B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2070" y="4365948"/>
            <a:ext cx="1024519" cy="961365"/>
          </a:xfrm>
          <a:prstGeom prst="rect">
            <a:avLst/>
          </a:prstGeom>
        </p:spPr>
      </p:pic>
      <p:pic>
        <p:nvPicPr>
          <p:cNvPr id="78" name="Picture 77" descr="Shape, histogram&#10;&#10;Description automatically generated">
            <a:extLst>
              <a:ext uri="{FF2B5EF4-FFF2-40B4-BE49-F238E27FC236}">
                <a16:creationId xmlns:a16="http://schemas.microsoft.com/office/drawing/2014/main" id="{3A4851D6-1C8B-94D9-8E32-4673340A4F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3739" y="4365948"/>
            <a:ext cx="1024519" cy="961365"/>
          </a:xfrm>
          <a:prstGeom prst="rect">
            <a:avLst/>
          </a:prstGeom>
        </p:spPr>
      </p:pic>
      <p:pic>
        <p:nvPicPr>
          <p:cNvPr id="79" name="Picture 78" descr="Shape, histogram&#10;&#10;Description automatically generated">
            <a:extLst>
              <a:ext uri="{FF2B5EF4-FFF2-40B4-BE49-F238E27FC236}">
                <a16:creationId xmlns:a16="http://schemas.microsoft.com/office/drawing/2014/main" id="{71F1DEE9-9C9A-BF93-2689-4493A77B81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5408" y="4365948"/>
            <a:ext cx="1024519" cy="961365"/>
          </a:xfrm>
          <a:prstGeom prst="rect">
            <a:avLst/>
          </a:prstGeom>
        </p:spPr>
      </p:pic>
      <p:pic>
        <p:nvPicPr>
          <p:cNvPr id="80" name="Picture 79" descr="Shape, histogram&#10;&#10;Description automatically generated">
            <a:extLst>
              <a:ext uri="{FF2B5EF4-FFF2-40B4-BE49-F238E27FC236}">
                <a16:creationId xmlns:a16="http://schemas.microsoft.com/office/drawing/2014/main" id="{FCE529AF-5476-3E3E-EA05-676DB5261D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3738" y="5435521"/>
            <a:ext cx="1024519" cy="96136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DC971CF-00CA-79C9-F420-1BD677CB143C}"/>
              </a:ext>
            </a:extLst>
          </p:cNvPr>
          <p:cNvSpPr txBox="1"/>
          <p:nvPr/>
        </p:nvSpPr>
        <p:spPr>
          <a:xfrm>
            <a:off x="5864205" y="2485021"/>
            <a:ext cx="463588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2</a:t>
            </a:r>
          </a:p>
          <a:p>
            <a:pPr algn="ctr">
              <a:lnSpc>
                <a:spcPts val="2000"/>
              </a:lnSpc>
            </a:pPr>
            <a:r>
              <a:rPr lang="en-GB" dirty="0">
                <a:solidFill>
                  <a:schemeClr val="bg1"/>
                </a:solidFill>
                <a:latin typeface="VT323" pitchFamily="49" charset="77"/>
              </a:rPr>
              <a:t>ABC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4BF8E2-6019-7893-9879-A0E646C5763F}"/>
              </a:ext>
            </a:extLst>
          </p:cNvPr>
          <p:cNvSpPr txBox="1"/>
          <p:nvPr/>
        </p:nvSpPr>
        <p:spPr>
          <a:xfrm>
            <a:off x="4792324" y="2485020"/>
            <a:ext cx="410689" cy="42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4621AC-7AC6-E440-FC04-F9D999DBB73A}"/>
              </a:ext>
            </a:extLst>
          </p:cNvPr>
          <p:cNvSpPr txBox="1"/>
          <p:nvPr/>
        </p:nvSpPr>
        <p:spPr>
          <a:xfrm>
            <a:off x="6962534" y="2485019"/>
            <a:ext cx="463589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3</a:t>
            </a:r>
          </a:p>
          <a:p>
            <a:pPr algn="ctr">
              <a:lnSpc>
                <a:spcPts val="2000"/>
              </a:lnSpc>
            </a:pPr>
            <a:r>
              <a:rPr lang="en-GB" dirty="0">
                <a:solidFill>
                  <a:schemeClr val="bg1"/>
                </a:solidFill>
                <a:latin typeface="VT323" pitchFamily="49" charset="77"/>
              </a:rPr>
              <a:t>DEF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9431DE-979C-E725-2E36-9D40A775140C}"/>
              </a:ext>
            </a:extLst>
          </p:cNvPr>
          <p:cNvSpPr txBox="1"/>
          <p:nvPr/>
        </p:nvSpPr>
        <p:spPr>
          <a:xfrm>
            <a:off x="5864204" y="3554311"/>
            <a:ext cx="463589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5</a:t>
            </a:r>
          </a:p>
          <a:p>
            <a:pPr algn="ctr">
              <a:lnSpc>
                <a:spcPts val="2000"/>
              </a:lnSpc>
            </a:pPr>
            <a:r>
              <a:rPr lang="en-GB" dirty="0">
                <a:solidFill>
                  <a:schemeClr val="bg1"/>
                </a:solidFill>
                <a:latin typeface="VT323" pitchFamily="49" charset="77"/>
              </a:rPr>
              <a:t>JKL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0CFFC1-5A20-B6F8-64EB-983B9C6B350E}"/>
              </a:ext>
            </a:extLst>
          </p:cNvPr>
          <p:cNvSpPr txBox="1"/>
          <p:nvPr/>
        </p:nvSpPr>
        <p:spPr>
          <a:xfrm>
            <a:off x="4765874" y="3554310"/>
            <a:ext cx="463589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4</a:t>
            </a:r>
          </a:p>
          <a:p>
            <a:pPr algn="ctr">
              <a:lnSpc>
                <a:spcPts val="2000"/>
              </a:lnSpc>
            </a:pPr>
            <a:r>
              <a:rPr lang="en-GB" dirty="0">
                <a:solidFill>
                  <a:schemeClr val="bg1"/>
                </a:solidFill>
                <a:latin typeface="VT323" pitchFamily="49" charset="77"/>
              </a:rPr>
              <a:t>GHI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D6995-6FDE-F74B-497D-FEEBA197F556}"/>
              </a:ext>
            </a:extLst>
          </p:cNvPr>
          <p:cNvSpPr txBox="1"/>
          <p:nvPr/>
        </p:nvSpPr>
        <p:spPr>
          <a:xfrm>
            <a:off x="6962534" y="3554309"/>
            <a:ext cx="463589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6</a:t>
            </a:r>
          </a:p>
          <a:p>
            <a:pPr algn="ctr">
              <a:lnSpc>
                <a:spcPts val="2000"/>
              </a:lnSpc>
            </a:pPr>
            <a:r>
              <a:rPr lang="en-GB" dirty="0">
                <a:solidFill>
                  <a:schemeClr val="bg1"/>
                </a:solidFill>
                <a:latin typeface="VT323" pitchFamily="49" charset="77"/>
              </a:rPr>
              <a:t>MNO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C12005E-2FEF-BAB4-400B-39C774349BC8}"/>
              </a:ext>
            </a:extLst>
          </p:cNvPr>
          <p:cNvSpPr txBox="1"/>
          <p:nvPr/>
        </p:nvSpPr>
        <p:spPr>
          <a:xfrm>
            <a:off x="5864204" y="4625335"/>
            <a:ext cx="463589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8</a:t>
            </a:r>
          </a:p>
          <a:p>
            <a:pPr algn="ctr">
              <a:lnSpc>
                <a:spcPts val="2000"/>
              </a:lnSpc>
            </a:pPr>
            <a:r>
              <a:rPr lang="en-GB" dirty="0">
                <a:solidFill>
                  <a:schemeClr val="bg1"/>
                </a:solidFill>
                <a:latin typeface="VT323" pitchFamily="49" charset="77"/>
              </a:rPr>
              <a:t>TUV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6FA2782-9FAD-4C53-19A8-A4AABDE06925}"/>
              </a:ext>
            </a:extLst>
          </p:cNvPr>
          <p:cNvSpPr txBox="1"/>
          <p:nvPr/>
        </p:nvSpPr>
        <p:spPr>
          <a:xfrm>
            <a:off x="4719387" y="4625334"/>
            <a:ext cx="556563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7</a:t>
            </a:r>
          </a:p>
          <a:p>
            <a:pPr algn="ctr">
              <a:lnSpc>
                <a:spcPts val="2000"/>
              </a:lnSpc>
            </a:pPr>
            <a:r>
              <a:rPr lang="en-GB" dirty="0">
                <a:solidFill>
                  <a:schemeClr val="bg1"/>
                </a:solidFill>
                <a:latin typeface="VT323" pitchFamily="49" charset="77"/>
              </a:rPr>
              <a:t>PQRS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02393F-B464-9C1C-5831-121A8116087C}"/>
              </a:ext>
            </a:extLst>
          </p:cNvPr>
          <p:cNvSpPr txBox="1"/>
          <p:nvPr/>
        </p:nvSpPr>
        <p:spPr>
          <a:xfrm>
            <a:off x="6916047" y="4625333"/>
            <a:ext cx="556563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9</a:t>
            </a:r>
          </a:p>
          <a:p>
            <a:pPr algn="ctr">
              <a:lnSpc>
                <a:spcPts val="2000"/>
              </a:lnSpc>
            </a:pPr>
            <a:r>
              <a:rPr lang="en-GB" dirty="0">
                <a:solidFill>
                  <a:schemeClr val="bg1"/>
                </a:solidFill>
                <a:latin typeface="VT323" pitchFamily="49" charset="77"/>
              </a:rPr>
              <a:t>WXYZ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25473EA-D855-4B10-E6F9-FCCCB317B8BD}"/>
              </a:ext>
            </a:extLst>
          </p:cNvPr>
          <p:cNvSpPr txBox="1"/>
          <p:nvPr/>
        </p:nvSpPr>
        <p:spPr>
          <a:xfrm>
            <a:off x="5890653" y="5838402"/>
            <a:ext cx="410689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0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4A61213-65BC-AA80-544E-4CE8CC56C1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52499" y="517456"/>
            <a:ext cx="687003" cy="687003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F55957AE-04E3-18C3-D41A-9C3172046F13}"/>
              </a:ext>
            </a:extLst>
          </p:cNvPr>
          <p:cNvGrpSpPr/>
          <p:nvPr/>
        </p:nvGrpSpPr>
        <p:grpSpPr>
          <a:xfrm>
            <a:off x="5092415" y="1554665"/>
            <a:ext cx="2007171" cy="247650"/>
            <a:chOff x="5079188" y="1615625"/>
            <a:chExt cx="2007171" cy="247650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D6B69B1-B50A-AE03-AA42-CB4B2ED7D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79188" y="1615625"/>
              <a:ext cx="247650" cy="24765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1A8D60B-D50D-A2DE-A792-0FCE73AE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665695" y="1615625"/>
              <a:ext cx="247650" cy="24765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FF6785EB-BAAA-9DF0-74AD-0BF78C3F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52202" y="1615625"/>
              <a:ext cx="247650" cy="24765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A001FB2-084A-3007-D0A0-D73993392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38709" y="1615625"/>
              <a:ext cx="247650" cy="247650"/>
            </a:xfrm>
            <a:prstGeom prst="rect">
              <a:avLst/>
            </a:prstGeom>
          </p:spPr>
        </p:pic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E564082C-6CE8-6A64-683E-83590FA050F0}"/>
              </a:ext>
            </a:extLst>
          </p:cNvPr>
          <p:cNvSpPr/>
          <p:nvPr/>
        </p:nvSpPr>
        <p:spPr>
          <a:xfrm>
            <a:off x="5127188" y="1588915"/>
            <a:ext cx="181412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8859799-DCA0-C14C-E95C-5F02B22D8A1A}"/>
              </a:ext>
            </a:extLst>
          </p:cNvPr>
          <p:cNvSpPr/>
          <p:nvPr/>
        </p:nvSpPr>
        <p:spPr>
          <a:xfrm>
            <a:off x="5710652" y="1588490"/>
            <a:ext cx="183175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9044701-8469-A228-E895-11068878E5DD}"/>
              </a:ext>
            </a:extLst>
          </p:cNvPr>
          <p:cNvSpPr/>
          <p:nvPr/>
        </p:nvSpPr>
        <p:spPr>
          <a:xfrm>
            <a:off x="6298167" y="1588490"/>
            <a:ext cx="1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05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9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39">
            <a:extLst>
              <a:ext uri="{FF2B5EF4-FFF2-40B4-BE49-F238E27FC236}">
                <a16:creationId xmlns:a16="http://schemas.microsoft.com/office/drawing/2014/main" id="{82007071-7E5A-276D-45FF-0FC514CBC22B}"/>
              </a:ext>
            </a:extLst>
          </p:cNvPr>
          <p:cNvSpPr/>
          <p:nvPr/>
        </p:nvSpPr>
        <p:spPr>
          <a:xfrm>
            <a:off x="1557147" y="1165038"/>
            <a:ext cx="2415585" cy="581464"/>
          </a:xfrm>
          <a:prstGeom prst="parallelogram">
            <a:avLst/>
          </a:prstGeom>
          <a:solidFill>
            <a:srgbClr val="77B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3A6C4D14-F8EF-4A88-A838-D7B9D9602F84}"/>
              </a:ext>
            </a:extLst>
          </p:cNvPr>
          <p:cNvSpPr/>
          <p:nvPr/>
        </p:nvSpPr>
        <p:spPr>
          <a:xfrm>
            <a:off x="1531641" y="1833621"/>
            <a:ext cx="8964615" cy="54000"/>
          </a:xfrm>
          <a:prstGeom prst="parallelogram">
            <a:avLst/>
          </a:prstGeom>
          <a:solidFill>
            <a:srgbClr val="77B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itle 43">
            <a:extLst>
              <a:ext uri="{FF2B5EF4-FFF2-40B4-BE49-F238E27FC236}">
                <a16:creationId xmlns:a16="http://schemas.microsoft.com/office/drawing/2014/main" id="{1C7F1B88-41DF-219B-0252-BE093F242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506" y="1015909"/>
            <a:ext cx="6778853" cy="1006429"/>
          </a:xfrm>
        </p:spPr>
        <p:txBody>
          <a:bodyPr wrap="square">
            <a:spAutoFit/>
          </a:bodyPr>
          <a:lstStyle/>
          <a:p>
            <a:r>
              <a:rPr lang="en-GB" sz="6600" dirty="0"/>
              <a:t>WHAT’S GHOSTING?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1D45DE5-2D13-8BF1-A6D0-1882DCB49E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9820" y="2141181"/>
            <a:ext cx="8995510" cy="3215624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b="1" dirty="0"/>
              <a:t>Ghosting: </a:t>
            </a:r>
            <a:r>
              <a:rPr lang="en-GB" dirty="0"/>
              <a:t>Cutting off all communication without any prior warning/explanation.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b="1" dirty="0" err="1"/>
              <a:t>Caspering</a:t>
            </a:r>
            <a:r>
              <a:rPr lang="en-GB" b="1" dirty="0"/>
              <a:t>: </a:t>
            </a:r>
            <a:r>
              <a:rPr lang="en-GB" dirty="0"/>
              <a:t>“friendlier” version of ghosting, receiving a rejection message before disappearing completely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b="1" dirty="0"/>
              <a:t>Zombie-</a:t>
            </a:r>
            <a:r>
              <a:rPr lang="en-GB" b="1" dirty="0" err="1"/>
              <a:t>ing</a:t>
            </a:r>
            <a:r>
              <a:rPr lang="en-GB" b="1" dirty="0"/>
              <a:t>: </a:t>
            </a:r>
            <a:r>
              <a:rPr lang="en-GB" dirty="0"/>
              <a:t>when the </a:t>
            </a:r>
            <a:r>
              <a:rPr lang="en-GB" dirty="0" err="1"/>
              <a:t>ghoster</a:t>
            </a:r>
            <a:r>
              <a:rPr lang="en-GB" dirty="0"/>
              <a:t> returns from the dead </a:t>
            </a:r>
          </a:p>
        </p:txBody>
      </p:sp>
      <p:pic>
        <p:nvPicPr>
          <p:cNvPr id="54" name="Picture 53" descr="Qr code&#10;&#10;Description automatically generated">
            <a:extLst>
              <a:ext uri="{FF2B5EF4-FFF2-40B4-BE49-F238E27FC236}">
                <a16:creationId xmlns:a16="http://schemas.microsoft.com/office/drawing/2014/main" id="{5BA4A4ED-2C7E-45BB-D8E9-21AAB032B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1" y="6392708"/>
            <a:ext cx="375493" cy="37549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F335D2B-09BD-6629-1406-2B1A550C73B0}"/>
              </a:ext>
            </a:extLst>
          </p:cNvPr>
          <p:cNvSpPr txBox="1"/>
          <p:nvPr/>
        </p:nvSpPr>
        <p:spPr>
          <a:xfrm>
            <a:off x="612324" y="628992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GHOSTING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30E5F7-1BC1-031E-8C0B-786BA0A5FF68}"/>
              </a:ext>
            </a:extLst>
          </p:cNvPr>
          <p:cNvSpPr txBox="1"/>
          <p:nvPr/>
        </p:nvSpPr>
        <p:spPr>
          <a:xfrm>
            <a:off x="612324" y="6549012"/>
            <a:ext cx="429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spc="200" dirty="0">
                <a:solidFill>
                  <a:schemeClr val="bg1"/>
                </a:solidFill>
                <a:latin typeface="VT323" pitchFamily="49" charset="77"/>
              </a:rPr>
              <a:t>TXT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FFAB75A-35FB-8901-5582-1C324D92EF86}"/>
              </a:ext>
            </a:extLst>
          </p:cNvPr>
          <p:cNvSpPr txBox="1"/>
          <p:nvPr/>
        </p:nvSpPr>
        <p:spPr>
          <a:xfrm>
            <a:off x="3881506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pc="200" dirty="0">
                <a:solidFill>
                  <a:schemeClr val="bg1"/>
                </a:solidFill>
                <a:latin typeface="VT323" pitchFamily="49" charset="77"/>
              </a:rPr>
              <a:t>1</a:t>
            </a:r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:00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C9381A-C20B-13FE-B55B-74780F3AB7D8}"/>
              </a:ext>
            </a:extLst>
          </p:cNvPr>
          <p:cNvSpPr txBox="1"/>
          <p:nvPr/>
        </p:nvSpPr>
        <p:spPr>
          <a:xfrm>
            <a:off x="9206065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5:00</a:t>
            </a:r>
          </a:p>
        </p:txBody>
      </p:sp>
      <p:pic>
        <p:nvPicPr>
          <p:cNvPr id="59" name="Graphic 5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D6B0823-B0E1-5C01-D498-19A2176BE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1097" y="6432075"/>
            <a:ext cx="260228" cy="260228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A0C512A3-A504-63F7-BDFE-C4DF9D1F40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3639" y="6432075"/>
            <a:ext cx="260228" cy="260228"/>
          </a:xfrm>
          <a:prstGeom prst="rect">
            <a:avLst/>
          </a:prstGeom>
        </p:spPr>
      </p:pic>
      <p:pic>
        <p:nvPicPr>
          <p:cNvPr id="61" name="Graphic 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208AFB4-6372-9A04-6A7E-7671D262C4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43309" y="6432075"/>
            <a:ext cx="260228" cy="260228"/>
          </a:xfrm>
          <a:prstGeom prst="rect">
            <a:avLst/>
          </a:prstGeom>
        </p:spPr>
      </p:pic>
      <p:pic>
        <p:nvPicPr>
          <p:cNvPr id="62" name="Graphic 61">
            <a:hlinkClick r:id="rId9" action="ppaction://hlinksldjump"/>
            <a:extLst>
              <a:ext uri="{FF2B5EF4-FFF2-40B4-BE49-F238E27FC236}">
                <a16:creationId xmlns:a16="http://schemas.microsoft.com/office/drawing/2014/main" id="{C21498DD-2BE3-67EC-9653-C6E236B350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21591" y="6432075"/>
            <a:ext cx="260228" cy="260228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08B2E75C-BF4A-98AD-D076-2514DBE290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65653" y="6432075"/>
            <a:ext cx="260228" cy="260228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A8E7C865-A311-48A6-2154-C770D1C2F6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00383" y="6432075"/>
            <a:ext cx="260228" cy="26022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DC2418C-1889-94D2-A3B2-B63401CF6E2D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5335096" y="6491573"/>
            <a:ext cx="161354" cy="161354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D35896ED-DDA6-A1AC-A5AF-CC6C319520D0}"/>
              </a:ext>
            </a:extLst>
          </p:cNvPr>
          <p:cNvSpPr/>
          <p:nvPr/>
        </p:nvSpPr>
        <p:spPr>
          <a:xfrm>
            <a:off x="4569817" y="6546401"/>
            <a:ext cx="4506178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CA51FAD-0C6C-D2CF-1782-AEEF54E30BDF}"/>
              </a:ext>
            </a:extLst>
          </p:cNvPr>
          <p:cNvSpPr/>
          <p:nvPr/>
        </p:nvSpPr>
        <p:spPr>
          <a:xfrm>
            <a:off x="4569816" y="6549367"/>
            <a:ext cx="900000" cy="487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B136B55-70FF-98F0-A026-1EB56A4F065A}"/>
              </a:ext>
            </a:extLst>
          </p:cNvPr>
          <p:cNvSpPr/>
          <p:nvPr/>
        </p:nvSpPr>
        <p:spPr>
          <a:xfrm>
            <a:off x="10500933" y="6543435"/>
            <a:ext cx="1010477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098D1B0-8CF8-1E2C-4BC6-427E33E7E661}"/>
              </a:ext>
            </a:extLst>
          </p:cNvPr>
          <p:cNvSpPr/>
          <p:nvPr/>
        </p:nvSpPr>
        <p:spPr>
          <a:xfrm>
            <a:off x="10500933" y="6546401"/>
            <a:ext cx="635432" cy="487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869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pull dir="u"/>
      </p:transition>
    </mc:Choice>
    <mc:Fallback>
      <p:transition spd="slow">
        <p:pull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9C262D-2ABA-B866-0088-FDF3DD494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WARNING SIGNS: SOFT-GHOSTING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76B40C-C62B-6279-5EE1-16865281A2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090" y="1892798"/>
            <a:ext cx="2867033" cy="2867032"/>
          </a:xfrm>
        </p:spPr>
        <p:txBody>
          <a:bodyPr lIns="216000" tIns="46800" rIns="216000" bIns="288000" anchor="ctr">
            <a:normAutofit/>
          </a:bodyPr>
          <a:lstStyle/>
          <a:p>
            <a:r>
              <a:rPr lang="en-GB" sz="2800" dirty="0"/>
              <a:t>REGULARLY FLAKING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BEFD2-DD7A-069A-C1EC-C8E216381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7276" y="4163818"/>
            <a:ext cx="1148660" cy="394633"/>
          </a:xfrm>
        </p:spPr>
        <p:txBody>
          <a:bodyPr/>
          <a:lstStyle/>
          <a:p>
            <a:pPr algn="ctr"/>
            <a:r>
              <a:rPr lang="en-GB" dirty="0"/>
              <a:t>IGNORE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FA6C77-B857-0A88-5E31-739D60733032}"/>
              </a:ext>
            </a:extLst>
          </p:cNvPr>
          <p:cNvSpPr/>
          <p:nvPr/>
        </p:nvSpPr>
        <p:spPr>
          <a:xfrm>
            <a:off x="1902000" y="473140"/>
            <a:ext cx="8388000" cy="72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A01C049-2F46-F5AD-E24C-8CAE217756AD}"/>
              </a:ext>
            </a:extLst>
          </p:cNvPr>
          <p:cNvSpPr/>
          <p:nvPr/>
        </p:nvSpPr>
        <p:spPr>
          <a:xfrm>
            <a:off x="1884000" y="1400680"/>
            <a:ext cx="8424000" cy="720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FA6021-773E-BE49-4BB4-14F87D006E04}"/>
              </a:ext>
            </a:extLst>
          </p:cNvPr>
          <p:cNvSpPr/>
          <p:nvPr/>
        </p:nvSpPr>
        <p:spPr>
          <a:xfrm>
            <a:off x="10294300" y="397592"/>
            <a:ext cx="78595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F004934-ED8E-9C0D-99F9-6EDE68A1B956}"/>
              </a:ext>
            </a:extLst>
          </p:cNvPr>
          <p:cNvSpPr/>
          <p:nvPr/>
        </p:nvSpPr>
        <p:spPr>
          <a:xfrm>
            <a:off x="1823405" y="398976"/>
            <a:ext cx="78595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65BB1C-FCB5-AB39-4FCE-5AE7393C8267}"/>
              </a:ext>
            </a:extLst>
          </p:cNvPr>
          <p:cNvSpPr/>
          <p:nvPr/>
        </p:nvSpPr>
        <p:spPr>
          <a:xfrm>
            <a:off x="1823405" y="1472983"/>
            <a:ext cx="78595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EEACDCA-C685-B9EF-2B97-57A54C61A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65" y="1926133"/>
            <a:ext cx="2811092" cy="27268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551DF93-6644-3FB1-D61E-15039FF293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05167" y="2924873"/>
            <a:ext cx="2867033" cy="2867032"/>
          </a:xfrm>
        </p:spPr>
        <p:txBody>
          <a:bodyPr lIns="216000" tIns="46800" rIns="216000" bIns="288000" anchor="ctr">
            <a:normAutofit/>
          </a:bodyPr>
          <a:lstStyle/>
          <a:p>
            <a:r>
              <a:rPr lang="en-GB" sz="2800" dirty="0"/>
              <a:t>CONVERSATIONS LACK DEPTH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69A3AC3-B741-03C6-6FD5-945E20419A4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64353" y="5187162"/>
            <a:ext cx="1148660" cy="394633"/>
          </a:xfrm>
        </p:spPr>
        <p:txBody>
          <a:bodyPr/>
          <a:lstStyle/>
          <a:p>
            <a:pPr algn="ctr"/>
            <a:r>
              <a:rPr lang="en-GB" dirty="0"/>
              <a:t>IGNORE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5AF58F6-EBEF-C1B7-FF59-4AF3E0322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42" y="2958208"/>
            <a:ext cx="2811092" cy="27268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1FC5F1F-80E9-DA28-CE8E-A5D676854748}"/>
              </a:ext>
            </a:extLst>
          </p:cNvPr>
          <p:cNvSpPr/>
          <p:nvPr/>
        </p:nvSpPr>
        <p:spPr>
          <a:xfrm>
            <a:off x="10294300" y="1471599"/>
            <a:ext cx="78595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310A4A-995A-7669-C7FC-3F0C23CE89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9061" y="1969724"/>
            <a:ext cx="2867033" cy="2867032"/>
          </a:xfrm>
        </p:spPr>
        <p:txBody>
          <a:bodyPr lIns="216000" tIns="46800" rIns="216000" bIns="288000" anchor="ctr">
            <a:normAutofit/>
          </a:bodyPr>
          <a:lstStyle/>
          <a:p>
            <a:r>
              <a:rPr lang="en-GB" sz="2800" dirty="0"/>
              <a:t>STRUGGLE TO MAKE COMMITMENTS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7F3465-80D3-856D-C6E8-15FA18AA061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928247" y="4163818"/>
            <a:ext cx="1148660" cy="394633"/>
          </a:xfrm>
        </p:spPr>
        <p:txBody>
          <a:bodyPr/>
          <a:lstStyle/>
          <a:p>
            <a:pPr algn="ctr"/>
            <a:r>
              <a:rPr lang="en-GB" dirty="0"/>
              <a:t>IGNORE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799B4EE-0324-B360-4283-A1103647C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236" y="2003059"/>
            <a:ext cx="2811092" cy="272681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F27D35F-B5A1-9933-0E91-95B58C397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16877" y="2924873"/>
            <a:ext cx="2867033" cy="2867032"/>
          </a:xfrm>
        </p:spPr>
        <p:txBody>
          <a:bodyPr lIns="216000" tIns="46800" rIns="216000" bIns="288000" anchor="ctr">
            <a:normAutofit/>
          </a:bodyPr>
          <a:lstStyle/>
          <a:p>
            <a:r>
              <a:rPr lang="en-GB" sz="2800" dirty="0"/>
              <a:t>DOESN’T SHARE PERSONAL INFO.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234087C-B61F-5B78-34CC-91C3504819D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9576063" y="5187162"/>
            <a:ext cx="1148660" cy="394633"/>
          </a:xfrm>
        </p:spPr>
        <p:txBody>
          <a:bodyPr/>
          <a:lstStyle/>
          <a:p>
            <a:pPr algn="ctr"/>
            <a:r>
              <a:rPr lang="en-GB" dirty="0"/>
              <a:t>IGNORE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F4FF6D7-6900-FE1F-3B20-01C55E5E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052" y="2958208"/>
            <a:ext cx="2811092" cy="27268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C9558B-D1FC-A20A-8EBF-19606241D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65" y="4526729"/>
            <a:ext cx="201144" cy="20114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EF45A30-006A-68B2-ABF9-8E95867CE4A2}"/>
              </a:ext>
            </a:extLst>
          </p:cNvPr>
          <p:cNvSpPr/>
          <p:nvPr/>
        </p:nvSpPr>
        <p:spPr>
          <a:xfrm>
            <a:off x="1487206" y="4180721"/>
            <a:ext cx="1108800" cy="432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FC58045-E136-2ABB-272B-64153AFEDBCF}"/>
              </a:ext>
            </a:extLst>
          </p:cNvPr>
          <p:cNvSpPr/>
          <p:nvPr/>
        </p:nvSpPr>
        <p:spPr>
          <a:xfrm>
            <a:off x="1487206" y="4498846"/>
            <a:ext cx="1108800" cy="432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012DDE8-D0C8-A21A-5873-DDF76BDAA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024" y="5557890"/>
            <a:ext cx="201144" cy="20114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421CEAC-C0AB-E696-55B9-89C6F61B4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3" y="4603738"/>
            <a:ext cx="201144" cy="20114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6C5FF88-73AC-144B-8B94-850070EEC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052" y="5557890"/>
            <a:ext cx="201144" cy="201144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927530A-0B5A-7AD5-3A45-330F6C720A6E}"/>
              </a:ext>
            </a:extLst>
          </p:cNvPr>
          <p:cNvSpPr/>
          <p:nvPr/>
        </p:nvSpPr>
        <p:spPr>
          <a:xfrm>
            <a:off x="6948177" y="4180721"/>
            <a:ext cx="1108800" cy="432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C5FF6B1-8EFB-9159-B463-ED8561843A00}"/>
              </a:ext>
            </a:extLst>
          </p:cNvPr>
          <p:cNvSpPr/>
          <p:nvPr/>
        </p:nvSpPr>
        <p:spPr>
          <a:xfrm>
            <a:off x="6948177" y="4498846"/>
            <a:ext cx="1108800" cy="432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EC0CCD-5BE4-BE0B-6FFD-DA2473CFEEB0}"/>
              </a:ext>
            </a:extLst>
          </p:cNvPr>
          <p:cNvSpPr/>
          <p:nvPr/>
        </p:nvSpPr>
        <p:spPr>
          <a:xfrm>
            <a:off x="4184283" y="5204065"/>
            <a:ext cx="1108800" cy="432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D3B929-B9FD-8C6A-4B1F-E5249E89638C}"/>
              </a:ext>
            </a:extLst>
          </p:cNvPr>
          <p:cNvSpPr/>
          <p:nvPr/>
        </p:nvSpPr>
        <p:spPr>
          <a:xfrm>
            <a:off x="4184283" y="5522190"/>
            <a:ext cx="1108800" cy="432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9A3D3A3-F558-7344-7AB7-C56F38AA6719}"/>
              </a:ext>
            </a:extLst>
          </p:cNvPr>
          <p:cNvSpPr/>
          <p:nvPr/>
        </p:nvSpPr>
        <p:spPr>
          <a:xfrm>
            <a:off x="9595993" y="5204065"/>
            <a:ext cx="1108800" cy="432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7D7540C-597F-9B0B-A822-91E6DBB5DEA1}"/>
              </a:ext>
            </a:extLst>
          </p:cNvPr>
          <p:cNvSpPr/>
          <p:nvPr/>
        </p:nvSpPr>
        <p:spPr>
          <a:xfrm>
            <a:off x="9595993" y="5522190"/>
            <a:ext cx="1108800" cy="432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7" name="Picture 56" descr="A picture containing text&#10;&#10;Description automatically generated">
            <a:extLst>
              <a:ext uri="{FF2B5EF4-FFF2-40B4-BE49-F238E27FC236}">
                <a16:creationId xmlns:a16="http://schemas.microsoft.com/office/drawing/2014/main" id="{05274D8E-8990-5210-463F-EFF30D3E6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11" y="397592"/>
            <a:ext cx="1173078" cy="1173078"/>
          </a:xfrm>
          <a:prstGeom prst="rect">
            <a:avLst/>
          </a:prstGeom>
        </p:spPr>
      </p:pic>
      <p:pic>
        <p:nvPicPr>
          <p:cNvPr id="59" name="Picture 58" descr="A picture containing text&#10;&#10;Description automatically generated">
            <a:extLst>
              <a:ext uri="{FF2B5EF4-FFF2-40B4-BE49-F238E27FC236}">
                <a16:creationId xmlns:a16="http://schemas.microsoft.com/office/drawing/2014/main" id="{D3CAB9E5-C82D-E41A-01FB-AABE32AF8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5220" y="1560502"/>
            <a:ext cx="1175686" cy="1175686"/>
          </a:xfrm>
          <a:prstGeom prst="rect">
            <a:avLst/>
          </a:prstGeom>
        </p:spPr>
      </p:pic>
      <p:pic>
        <p:nvPicPr>
          <p:cNvPr id="61" name="Picture 60" descr="Chart, histogram&#10;&#10;Description automatically generated">
            <a:extLst>
              <a:ext uri="{FF2B5EF4-FFF2-40B4-BE49-F238E27FC236}">
                <a16:creationId xmlns:a16="http://schemas.microsoft.com/office/drawing/2014/main" id="{C385F1AD-30CD-2501-A5B9-82463C198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607" y="4294245"/>
            <a:ext cx="1738547" cy="1738547"/>
          </a:xfrm>
          <a:prstGeom prst="rect">
            <a:avLst/>
          </a:prstGeom>
        </p:spPr>
      </p:pic>
      <p:pic>
        <p:nvPicPr>
          <p:cNvPr id="63" name="Picture 62" descr="Logo&#10;&#10;Description automatically generated">
            <a:extLst>
              <a:ext uri="{FF2B5EF4-FFF2-40B4-BE49-F238E27FC236}">
                <a16:creationId xmlns:a16="http://schemas.microsoft.com/office/drawing/2014/main" id="{CC606AE2-D312-75BD-52FC-C54383FF5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00000">
            <a:off x="10415867" y="217777"/>
            <a:ext cx="1915189" cy="1915189"/>
          </a:xfrm>
          <a:prstGeom prst="rect">
            <a:avLst/>
          </a:prstGeom>
        </p:spPr>
      </p:pic>
      <p:pic>
        <p:nvPicPr>
          <p:cNvPr id="65" name="Picture 64" descr="A picture containing text&#10;&#10;Description automatically generated">
            <a:extLst>
              <a:ext uri="{FF2B5EF4-FFF2-40B4-BE49-F238E27FC236}">
                <a16:creationId xmlns:a16="http://schemas.microsoft.com/office/drawing/2014/main" id="{88B955C4-D0AE-DE98-9C14-7C8DF841A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3064" y="4925976"/>
            <a:ext cx="2450121" cy="1034497"/>
          </a:xfrm>
          <a:prstGeom prst="rect">
            <a:avLst/>
          </a:prstGeom>
        </p:spPr>
      </p:pic>
      <p:pic>
        <p:nvPicPr>
          <p:cNvPr id="67" name="Picture 66" descr="Chart&#10;&#10;Description automatically generated">
            <a:extLst>
              <a:ext uri="{FF2B5EF4-FFF2-40B4-BE49-F238E27FC236}">
                <a16:creationId xmlns:a16="http://schemas.microsoft.com/office/drawing/2014/main" id="{EB1488CD-9C30-F92D-2B30-0F1EAD1D3B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39273" y="4698844"/>
            <a:ext cx="1718092" cy="171809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ED83B4E-6DDD-474B-4FDF-52D4E688B8C8}"/>
              </a:ext>
            </a:extLst>
          </p:cNvPr>
          <p:cNvSpPr/>
          <p:nvPr/>
        </p:nvSpPr>
        <p:spPr>
          <a:xfrm>
            <a:off x="0" y="6286498"/>
            <a:ext cx="12192000" cy="5715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Picture 55" descr="Qr code&#10;&#10;Description automatically generated">
            <a:extLst>
              <a:ext uri="{FF2B5EF4-FFF2-40B4-BE49-F238E27FC236}">
                <a16:creationId xmlns:a16="http://schemas.microsoft.com/office/drawing/2014/main" id="{2EB13793-FFC4-32F0-3260-12278F314C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161" y="6392708"/>
            <a:ext cx="375493" cy="37549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D9E4938-2D52-CD78-AEAA-1E0F8A879AD0}"/>
              </a:ext>
            </a:extLst>
          </p:cNvPr>
          <p:cNvSpPr txBox="1"/>
          <p:nvPr/>
        </p:nvSpPr>
        <p:spPr>
          <a:xfrm>
            <a:off x="612324" y="628992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accent3"/>
                </a:solidFill>
                <a:latin typeface="VT323" pitchFamily="49" charset="77"/>
              </a:rPr>
              <a:t>GHOSTING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0CEAA57-C4A7-654A-BC19-3A987C372244}"/>
              </a:ext>
            </a:extLst>
          </p:cNvPr>
          <p:cNvSpPr txBox="1"/>
          <p:nvPr/>
        </p:nvSpPr>
        <p:spPr>
          <a:xfrm>
            <a:off x="612324" y="6549012"/>
            <a:ext cx="429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spc="200" dirty="0">
                <a:solidFill>
                  <a:schemeClr val="accent3"/>
                </a:solidFill>
                <a:latin typeface="VT323" pitchFamily="49" charset="77"/>
              </a:rPr>
              <a:t>TXT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1B4A631-15EC-6442-20BD-79B4BFA91F50}"/>
              </a:ext>
            </a:extLst>
          </p:cNvPr>
          <p:cNvSpPr txBox="1"/>
          <p:nvPr/>
        </p:nvSpPr>
        <p:spPr>
          <a:xfrm>
            <a:off x="3881506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pc="200" dirty="0">
                <a:solidFill>
                  <a:schemeClr val="accent3"/>
                </a:solidFill>
                <a:latin typeface="VT323" pitchFamily="49" charset="77"/>
              </a:rPr>
              <a:t>2</a:t>
            </a:r>
            <a:r>
              <a:rPr lang="en-GB" spc="200" dirty="0">
                <a:solidFill>
                  <a:schemeClr val="accent3"/>
                </a:solidFill>
                <a:latin typeface="VT323" pitchFamily="49" charset="77"/>
              </a:rPr>
              <a:t>:00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680509D-6EFF-C7BF-27B9-03FE981DE5A4}"/>
              </a:ext>
            </a:extLst>
          </p:cNvPr>
          <p:cNvSpPr txBox="1"/>
          <p:nvPr/>
        </p:nvSpPr>
        <p:spPr>
          <a:xfrm>
            <a:off x="9206065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accent3"/>
                </a:solidFill>
                <a:latin typeface="VT323" pitchFamily="49" charset="77"/>
              </a:rPr>
              <a:t>5:00</a:t>
            </a:r>
          </a:p>
        </p:txBody>
      </p:sp>
      <p:pic>
        <p:nvPicPr>
          <p:cNvPr id="66" name="Graphic 6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51F21F-701E-909C-2CC5-C13421503A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11097" y="6432075"/>
            <a:ext cx="260228" cy="260228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8897FAF7-9C90-E97D-5E17-1796B61179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23639" y="6432075"/>
            <a:ext cx="260228" cy="260228"/>
          </a:xfrm>
          <a:prstGeom prst="rect">
            <a:avLst/>
          </a:prstGeom>
        </p:spPr>
      </p:pic>
      <p:pic>
        <p:nvPicPr>
          <p:cNvPr id="69" name="Graphic 6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905DBBD-2771-40B0-0D7E-029460DF27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43309" y="6432075"/>
            <a:ext cx="260228" cy="260228"/>
          </a:xfrm>
          <a:prstGeom prst="rect">
            <a:avLst/>
          </a:prstGeom>
        </p:spPr>
      </p:pic>
      <p:pic>
        <p:nvPicPr>
          <p:cNvPr id="70" name="Graphic 69">
            <a:hlinkClick r:id="rId17" action="ppaction://hlinksldjump"/>
            <a:extLst>
              <a:ext uri="{FF2B5EF4-FFF2-40B4-BE49-F238E27FC236}">
                <a16:creationId xmlns:a16="http://schemas.microsoft.com/office/drawing/2014/main" id="{9BE551DB-6A0B-ED4B-0A5C-C4A5CAC2A9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1591" y="6432075"/>
            <a:ext cx="260228" cy="260228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45473B26-B5C8-9BB6-8837-059F13CF737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165653" y="6432075"/>
            <a:ext cx="260228" cy="2602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823B57B8-DAE1-D706-D603-41366CB3B7C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00383" y="6432075"/>
            <a:ext cx="260228" cy="260228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3E9FF05-4409-71CA-F4FE-01E383A052D7}"/>
              </a:ext>
            </a:extLst>
          </p:cNvPr>
          <p:cNvSpPr/>
          <p:nvPr/>
        </p:nvSpPr>
        <p:spPr>
          <a:xfrm>
            <a:off x="4569817" y="6546401"/>
            <a:ext cx="4506178" cy="51694"/>
          </a:xfrm>
          <a:prstGeom prst="rect">
            <a:avLst/>
          </a:prstGeom>
          <a:solidFill>
            <a:schemeClr val="accent3">
              <a:alpha val="59601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D7CBAE0-68F3-DE58-420E-22BE03A1B18C}"/>
              </a:ext>
            </a:extLst>
          </p:cNvPr>
          <p:cNvSpPr/>
          <p:nvPr/>
        </p:nvSpPr>
        <p:spPr>
          <a:xfrm>
            <a:off x="10500933" y="6543435"/>
            <a:ext cx="1010477" cy="51694"/>
          </a:xfrm>
          <a:prstGeom prst="rect">
            <a:avLst/>
          </a:prstGeom>
          <a:solidFill>
            <a:schemeClr val="accent3">
              <a:alpha val="59601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D8B2B0-E439-385E-CBB2-EBF0136853F1}"/>
              </a:ext>
            </a:extLst>
          </p:cNvPr>
          <p:cNvSpPr/>
          <p:nvPr/>
        </p:nvSpPr>
        <p:spPr>
          <a:xfrm>
            <a:off x="10500933" y="6546401"/>
            <a:ext cx="635432" cy="48728"/>
          </a:xfrm>
          <a:prstGeom prst="rect">
            <a:avLst/>
          </a:prstGeom>
          <a:solidFill>
            <a:schemeClr val="accent3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D3E17B-3445-AE85-42BA-4E410A6B6566}"/>
              </a:ext>
            </a:extLst>
          </p:cNvPr>
          <p:cNvPicPr>
            <a:picLocks noChangeAspect="1"/>
          </p:cNvPicPr>
          <p:nvPr/>
        </p:nvPicPr>
        <p:blipFill>
          <a:blip r:embed="rId24">
            <a:alphaModFix/>
          </a:blip>
          <a:srcRect/>
          <a:stretch/>
        </p:blipFill>
        <p:spPr>
          <a:xfrm>
            <a:off x="6289140" y="6491573"/>
            <a:ext cx="161354" cy="161354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6D8AF-B736-4EED-E134-57EB468C5660}"/>
              </a:ext>
            </a:extLst>
          </p:cNvPr>
          <p:cNvSpPr/>
          <p:nvPr/>
        </p:nvSpPr>
        <p:spPr>
          <a:xfrm>
            <a:off x="4569816" y="6549367"/>
            <a:ext cx="1800000" cy="48728"/>
          </a:xfrm>
          <a:prstGeom prst="rect">
            <a:avLst/>
          </a:prstGeom>
          <a:solidFill>
            <a:schemeClr val="accent3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4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  <p:bldP spid="8" grpId="0" build="p" animBg="1"/>
      <p:bldP spid="11" grpId="0" build="p" animBg="1"/>
      <p:bldP spid="14" grpId="0" build="p" animBg="1"/>
      <p:bldP spid="10" grpId="0" uiExpand="1" build="p" animBg="1"/>
      <p:bldP spid="13" grpId="0" build="p" animBg="1"/>
      <p:bldP spid="12" grpId="0" uiExpand="1" build="p" animBg="1"/>
      <p:bldP spid="15" grpId="0" build="p" animBg="1"/>
      <p:bldP spid="45" grpId="0" animBg="1"/>
      <p:bldP spid="46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11AB57DD-5945-B240-7C0E-BD18C404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PEOPLE GHOST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4B801E4-1D35-19BA-18DD-1E5A3916C60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dirty="0"/>
              <a:t>PLAYLIST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9DA2A58-D48E-2558-6692-D5B07C725F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654" y="4616348"/>
            <a:ext cx="2008358" cy="898553"/>
          </a:xfrm>
        </p:spPr>
        <p:txBody>
          <a:bodyPr/>
          <a:lstStyle/>
          <a:p>
            <a:r>
              <a:rPr lang="en-GB" sz="2000" dirty="0"/>
              <a:t>“I WASN’T INTO THEM”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2DB5571-8195-1692-FD1B-15864CF231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67431" y="4616348"/>
            <a:ext cx="2008358" cy="898553"/>
          </a:xfrm>
        </p:spPr>
        <p:txBody>
          <a:bodyPr/>
          <a:lstStyle/>
          <a:p>
            <a:r>
              <a:rPr lang="en-GB" sz="2000" dirty="0"/>
              <a:t>“THEY DID SOMETHING I DISLIKED”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2E02E24-6F1D-7AE7-208E-5EBE5C676A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70208" y="4616348"/>
            <a:ext cx="2008358" cy="898553"/>
          </a:xfrm>
        </p:spPr>
        <p:txBody>
          <a:bodyPr/>
          <a:lstStyle/>
          <a:p>
            <a:r>
              <a:rPr lang="en-GB" sz="2000" dirty="0"/>
              <a:t>“I WAS IN A BAD EMOTIONAL STATE”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7494106-5E08-CB05-0CB2-32EBA67E56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72985" y="4616348"/>
            <a:ext cx="2008358" cy="898553"/>
          </a:xfrm>
        </p:spPr>
        <p:txBody>
          <a:bodyPr/>
          <a:lstStyle/>
          <a:p>
            <a:r>
              <a:rPr lang="en-GB" sz="2000" dirty="0"/>
              <a:t>“I WAS AFRAID OF THEM”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DA1956D-4F42-2F6F-CD22-7D2606FD1B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775761" y="4616348"/>
            <a:ext cx="2008358" cy="898553"/>
          </a:xfrm>
        </p:spPr>
        <p:txBody>
          <a:bodyPr/>
          <a:lstStyle/>
          <a:p>
            <a:r>
              <a:rPr lang="en-GB" sz="2000" dirty="0"/>
              <a:t>“I WAS ANGRY AT THEM”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95C75B-E3F5-1366-5AC0-EF9BBD4DC4C6}"/>
              </a:ext>
            </a:extLst>
          </p:cNvPr>
          <p:cNvSpPr/>
          <p:nvPr/>
        </p:nvSpPr>
        <p:spPr>
          <a:xfrm>
            <a:off x="0" y="6286498"/>
            <a:ext cx="12192000" cy="57150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13DA4EDC-F1E5-77B1-386D-39C10D653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61" y="6392708"/>
            <a:ext cx="375493" cy="3754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15AC67-4E24-117B-46A4-96F0F2401198}"/>
              </a:ext>
            </a:extLst>
          </p:cNvPr>
          <p:cNvSpPr txBox="1"/>
          <p:nvPr/>
        </p:nvSpPr>
        <p:spPr>
          <a:xfrm>
            <a:off x="612324" y="628992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GHOSTING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8EA07-527C-E278-E20F-0FAB721F621E}"/>
              </a:ext>
            </a:extLst>
          </p:cNvPr>
          <p:cNvSpPr txBox="1"/>
          <p:nvPr/>
        </p:nvSpPr>
        <p:spPr>
          <a:xfrm>
            <a:off x="612324" y="6549012"/>
            <a:ext cx="429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spc="200" dirty="0">
                <a:solidFill>
                  <a:schemeClr val="bg1"/>
                </a:solidFill>
                <a:latin typeface="VT323" pitchFamily="49" charset="77"/>
              </a:rPr>
              <a:t>TXT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ACBB7-46D0-B781-DDEC-6A33E9F6DC07}"/>
              </a:ext>
            </a:extLst>
          </p:cNvPr>
          <p:cNvSpPr txBox="1"/>
          <p:nvPr/>
        </p:nvSpPr>
        <p:spPr>
          <a:xfrm>
            <a:off x="3881506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pc="200" dirty="0">
                <a:solidFill>
                  <a:schemeClr val="bg1"/>
                </a:solidFill>
                <a:latin typeface="VT323" pitchFamily="49" charset="77"/>
              </a:rPr>
              <a:t>3</a:t>
            </a:r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:00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EC486-E22E-6148-920D-06DBB136B847}"/>
              </a:ext>
            </a:extLst>
          </p:cNvPr>
          <p:cNvSpPr txBox="1"/>
          <p:nvPr/>
        </p:nvSpPr>
        <p:spPr>
          <a:xfrm>
            <a:off x="9206065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5:00</a:t>
            </a:r>
          </a:p>
        </p:txBody>
      </p:sp>
      <p:pic>
        <p:nvPicPr>
          <p:cNvPr id="12" name="Graphic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619319-45F4-5B1C-5083-A113DF44C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1097" y="6432075"/>
            <a:ext cx="260228" cy="26022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31B418A-DFDD-225C-347A-D2E7B5B38D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3639" y="6432075"/>
            <a:ext cx="260228" cy="260228"/>
          </a:xfrm>
          <a:prstGeom prst="rect">
            <a:avLst/>
          </a:prstGeom>
        </p:spPr>
      </p:pic>
      <p:pic>
        <p:nvPicPr>
          <p:cNvPr id="14" name="Graphic 1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6C42289-C917-2753-DC99-2873C8E66E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43309" y="6432075"/>
            <a:ext cx="260228" cy="260228"/>
          </a:xfrm>
          <a:prstGeom prst="rect">
            <a:avLst/>
          </a:prstGeom>
        </p:spPr>
      </p:pic>
      <p:pic>
        <p:nvPicPr>
          <p:cNvPr id="15" name="Graphic 14">
            <a:hlinkClick r:id="rId10" action="ppaction://hlinksldjump"/>
            <a:extLst>
              <a:ext uri="{FF2B5EF4-FFF2-40B4-BE49-F238E27FC236}">
                <a16:creationId xmlns:a16="http://schemas.microsoft.com/office/drawing/2014/main" id="{32209760-92FE-2790-CD9E-606CAE0198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21591" y="6432075"/>
            <a:ext cx="260228" cy="26022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A032A3B-C824-1BF5-FB6A-FB3AF1C17D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65653" y="6432075"/>
            <a:ext cx="260228" cy="26022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A75928F-4CF3-6A09-B2A2-6D04FCF99C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00383" y="6432075"/>
            <a:ext cx="260228" cy="26022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931A667-CC5B-7BEF-E4D1-0DE1C09F576F}"/>
              </a:ext>
            </a:extLst>
          </p:cNvPr>
          <p:cNvGrpSpPr/>
          <p:nvPr/>
        </p:nvGrpSpPr>
        <p:grpSpPr>
          <a:xfrm>
            <a:off x="564655" y="2477462"/>
            <a:ext cx="1908000" cy="1908000"/>
            <a:chOff x="564655" y="2477462"/>
            <a:chExt cx="1908000" cy="190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5DD5AD7-053A-FA06-5679-8210C5A023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4655" y="2477462"/>
              <a:ext cx="1908000" cy="1908000"/>
            </a:xfrm>
            <a:prstGeom prst="rect">
              <a:avLst/>
            </a:prstGeom>
            <a:solidFill>
              <a:srgbClr val="ECD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60" name="Graphic 1059">
              <a:extLst>
                <a:ext uri="{FF2B5EF4-FFF2-40B4-BE49-F238E27FC236}">
                  <a16:creationId xmlns:a16="http://schemas.microsoft.com/office/drawing/2014/main" id="{1D559158-2742-5EC2-DCFE-822FE7EF7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89287" y="2693462"/>
              <a:ext cx="1458737" cy="1476000"/>
            </a:xfrm>
            <a:prstGeom prst="rect">
              <a:avLst/>
            </a:prstGeom>
          </p:spPr>
        </p:pic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CA07E181-0AE7-F824-3134-5D25145592A4}"/>
                </a:ext>
              </a:extLst>
            </p:cNvPr>
            <p:cNvSpPr txBox="1"/>
            <p:nvPr/>
          </p:nvSpPr>
          <p:spPr>
            <a:xfrm>
              <a:off x="694369" y="2599518"/>
              <a:ext cx="166103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600" dirty="0">
                  <a:latin typeface="VT323" pitchFamily="49" charset="77"/>
                </a:rPr>
                <a:t>81%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BBA6169-E891-090F-4C6A-3BCD177767A2}"/>
              </a:ext>
            </a:extLst>
          </p:cNvPr>
          <p:cNvGrpSpPr/>
          <p:nvPr/>
        </p:nvGrpSpPr>
        <p:grpSpPr>
          <a:xfrm>
            <a:off x="2867431" y="2477462"/>
            <a:ext cx="1908000" cy="1908000"/>
            <a:chOff x="2867431" y="2477462"/>
            <a:chExt cx="1908000" cy="190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7D3AEAB-AF77-AAFB-1122-EB3C31D079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7431" y="2477462"/>
              <a:ext cx="1908000" cy="1908000"/>
            </a:xfrm>
            <a:prstGeom prst="rect">
              <a:avLst/>
            </a:prstGeom>
            <a:solidFill>
              <a:srgbClr val="CB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58" name="Group 1057">
              <a:extLst>
                <a:ext uri="{FF2B5EF4-FFF2-40B4-BE49-F238E27FC236}">
                  <a16:creationId xmlns:a16="http://schemas.microsoft.com/office/drawing/2014/main" id="{DE64139A-6A8D-2A01-8421-F1593E99BF15}"/>
                </a:ext>
              </a:extLst>
            </p:cNvPr>
            <p:cNvGrpSpPr/>
            <p:nvPr/>
          </p:nvGrpSpPr>
          <p:grpSpPr>
            <a:xfrm>
              <a:off x="3026366" y="2675550"/>
              <a:ext cx="1590034" cy="1520995"/>
              <a:chOff x="3026366" y="2675550"/>
              <a:chExt cx="1590034" cy="1520995"/>
            </a:xfrm>
          </p:grpSpPr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A840B404-FEF7-AE12-9375-699BA30F0658}"/>
                  </a:ext>
                </a:extLst>
              </p:cNvPr>
              <p:cNvSpPr/>
              <p:nvPr/>
            </p:nvSpPr>
            <p:spPr>
              <a:xfrm>
                <a:off x="4150569" y="3086965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8702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1A414CC9-D9AB-E26A-F8BE-F8AFEEB05FB7}"/>
                  </a:ext>
                </a:extLst>
              </p:cNvPr>
              <p:cNvSpPr/>
              <p:nvPr/>
            </p:nvSpPr>
            <p:spPr>
              <a:xfrm>
                <a:off x="4268583" y="2675550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EF2A8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06BF7D93-7E69-C7AB-E557-542CD0B069A7}"/>
                  </a:ext>
                </a:extLst>
              </p:cNvPr>
              <p:cNvSpPr/>
              <p:nvPr/>
            </p:nvSpPr>
            <p:spPr>
              <a:xfrm>
                <a:off x="4492177" y="2906191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84B6FB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5" name="Freeform 1044">
                <a:extLst>
                  <a:ext uri="{FF2B5EF4-FFF2-40B4-BE49-F238E27FC236}">
                    <a16:creationId xmlns:a16="http://schemas.microsoft.com/office/drawing/2014/main" id="{2474D997-AF5C-36A8-068A-F49128077880}"/>
                  </a:ext>
                </a:extLst>
              </p:cNvPr>
              <p:cNvSpPr/>
              <p:nvPr/>
            </p:nvSpPr>
            <p:spPr>
              <a:xfrm>
                <a:off x="4523234" y="3772658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8702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6" name="Freeform 1045">
                <a:extLst>
                  <a:ext uri="{FF2B5EF4-FFF2-40B4-BE49-F238E27FC236}">
                    <a16:creationId xmlns:a16="http://schemas.microsoft.com/office/drawing/2014/main" id="{F1095D3D-FFC0-3284-DEDB-8D8747A23B2B}"/>
                  </a:ext>
                </a:extLst>
              </p:cNvPr>
              <p:cNvSpPr/>
              <p:nvPr/>
            </p:nvSpPr>
            <p:spPr>
              <a:xfrm>
                <a:off x="4405226" y="3398643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982B1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7" name="Freeform 1046">
                <a:extLst>
                  <a:ext uri="{FF2B5EF4-FFF2-40B4-BE49-F238E27FC236}">
                    <a16:creationId xmlns:a16="http://schemas.microsoft.com/office/drawing/2014/main" id="{5036976E-E3E9-64F0-3D72-BA9594A1F3DC}"/>
                  </a:ext>
                </a:extLst>
              </p:cNvPr>
              <p:cNvSpPr/>
              <p:nvPr/>
            </p:nvSpPr>
            <p:spPr>
              <a:xfrm>
                <a:off x="4274789" y="4040704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84B6FB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8" name="Freeform 1047">
                <a:extLst>
                  <a:ext uri="{FF2B5EF4-FFF2-40B4-BE49-F238E27FC236}">
                    <a16:creationId xmlns:a16="http://schemas.microsoft.com/office/drawing/2014/main" id="{61C6D6F2-983E-C540-EB51-3B7D2C9F0182}"/>
                  </a:ext>
                </a:extLst>
              </p:cNvPr>
              <p:cNvSpPr/>
              <p:nvPr/>
            </p:nvSpPr>
            <p:spPr>
              <a:xfrm>
                <a:off x="4082246" y="3691625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2E7EC9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9" name="Freeform 1048">
                <a:extLst>
                  <a:ext uri="{FF2B5EF4-FFF2-40B4-BE49-F238E27FC236}">
                    <a16:creationId xmlns:a16="http://schemas.microsoft.com/office/drawing/2014/main" id="{B589903B-0B58-F0E8-A306-0B401678D7AA}"/>
                  </a:ext>
                </a:extLst>
              </p:cNvPr>
              <p:cNvSpPr/>
              <p:nvPr/>
            </p:nvSpPr>
            <p:spPr>
              <a:xfrm>
                <a:off x="3777905" y="3947198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8702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0" name="Freeform 1049">
                <a:extLst>
                  <a:ext uri="{FF2B5EF4-FFF2-40B4-BE49-F238E27FC236}">
                    <a16:creationId xmlns:a16="http://schemas.microsoft.com/office/drawing/2014/main" id="{3931464E-914C-9C94-CF2C-1AB10F60AF85}"/>
                  </a:ext>
                </a:extLst>
              </p:cNvPr>
              <p:cNvSpPr/>
              <p:nvPr/>
            </p:nvSpPr>
            <p:spPr>
              <a:xfrm>
                <a:off x="3442507" y="3797593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7D79F7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1" name="Freeform 1050">
                <a:extLst>
                  <a:ext uri="{FF2B5EF4-FFF2-40B4-BE49-F238E27FC236}">
                    <a16:creationId xmlns:a16="http://schemas.microsoft.com/office/drawing/2014/main" id="{B815D8AA-5C5B-99D2-8229-91C439AC6F85}"/>
                  </a:ext>
                </a:extLst>
              </p:cNvPr>
              <p:cNvSpPr/>
              <p:nvPr/>
            </p:nvSpPr>
            <p:spPr>
              <a:xfrm>
                <a:off x="3243753" y="4103042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982B1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2" name="Freeform 1051">
                <a:extLst>
                  <a:ext uri="{FF2B5EF4-FFF2-40B4-BE49-F238E27FC236}">
                    <a16:creationId xmlns:a16="http://schemas.microsoft.com/office/drawing/2014/main" id="{70D618A9-7075-D44F-10B0-1C70CD30593F}"/>
                  </a:ext>
                </a:extLst>
              </p:cNvPr>
              <p:cNvSpPr/>
              <p:nvPr/>
            </p:nvSpPr>
            <p:spPr>
              <a:xfrm>
                <a:off x="3026366" y="3666690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5AE2A4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3" name="Freeform 1052">
                <a:extLst>
                  <a:ext uri="{FF2B5EF4-FFF2-40B4-BE49-F238E27FC236}">
                    <a16:creationId xmlns:a16="http://schemas.microsoft.com/office/drawing/2014/main" id="{0BCE1306-0439-C14F-69F8-6606C48A1A4E}"/>
                  </a:ext>
                </a:extLst>
              </p:cNvPr>
              <p:cNvSpPr/>
              <p:nvPr/>
            </p:nvSpPr>
            <p:spPr>
              <a:xfrm>
                <a:off x="3423874" y="3099432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EF2A8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4" name="Freeform 1053">
                <a:extLst>
                  <a:ext uri="{FF2B5EF4-FFF2-40B4-BE49-F238E27FC236}">
                    <a16:creationId xmlns:a16="http://schemas.microsoft.com/office/drawing/2014/main" id="{5CC7D331-DEE0-0898-636B-A90CDCAEE9FD}"/>
                  </a:ext>
                </a:extLst>
              </p:cNvPr>
              <p:cNvSpPr/>
              <p:nvPr/>
            </p:nvSpPr>
            <p:spPr>
              <a:xfrm>
                <a:off x="3293442" y="2719184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2E7EC9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5" name="Freeform 1054">
                <a:extLst>
                  <a:ext uri="{FF2B5EF4-FFF2-40B4-BE49-F238E27FC236}">
                    <a16:creationId xmlns:a16="http://schemas.microsoft.com/office/drawing/2014/main" id="{1877D1B1-04CB-7A63-965D-96224073B86D}"/>
                  </a:ext>
                </a:extLst>
              </p:cNvPr>
              <p:cNvSpPr/>
              <p:nvPr/>
            </p:nvSpPr>
            <p:spPr>
              <a:xfrm>
                <a:off x="3051210" y="2949826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84B6FB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6" name="Freeform 1055">
                <a:extLst>
                  <a:ext uri="{FF2B5EF4-FFF2-40B4-BE49-F238E27FC236}">
                    <a16:creationId xmlns:a16="http://schemas.microsoft.com/office/drawing/2014/main" id="{AAD05D3E-8EF8-1725-25FD-988E16D51709}"/>
                  </a:ext>
                </a:extLst>
              </p:cNvPr>
              <p:cNvSpPr/>
              <p:nvPr/>
            </p:nvSpPr>
            <p:spPr>
              <a:xfrm>
                <a:off x="3871068" y="2769053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5AE2A4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7" name="Freeform 1056">
                <a:extLst>
                  <a:ext uri="{FF2B5EF4-FFF2-40B4-BE49-F238E27FC236}">
                    <a16:creationId xmlns:a16="http://schemas.microsoft.com/office/drawing/2014/main" id="{F9D07044-9864-A142-1AB8-EC7C3ED42DAA}"/>
                  </a:ext>
                </a:extLst>
              </p:cNvPr>
              <p:cNvSpPr/>
              <p:nvPr/>
            </p:nvSpPr>
            <p:spPr>
              <a:xfrm>
                <a:off x="3336919" y="3504617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84B6FB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065" name="TextBox 1064">
              <a:extLst>
                <a:ext uri="{FF2B5EF4-FFF2-40B4-BE49-F238E27FC236}">
                  <a16:creationId xmlns:a16="http://schemas.microsoft.com/office/drawing/2014/main" id="{2BB954E5-33DD-ED9A-5315-10827B7815D7}"/>
                </a:ext>
              </a:extLst>
            </p:cNvPr>
            <p:cNvSpPr txBox="1"/>
            <p:nvPr/>
          </p:nvSpPr>
          <p:spPr>
            <a:xfrm>
              <a:off x="2995572" y="2599518"/>
              <a:ext cx="166103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600" dirty="0">
                  <a:latin typeface="VT323" pitchFamily="49" charset="77"/>
                </a:rPr>
                <a:t>64%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86896FD-A404-576C-004D-B018CD806F44}"/>
              </a:ext>
            </a:extLst>
          </p:cNvPr>
          <p:cNvGrpSpPr/>
          <p:nvPr/>
        </p:nvGrpSpPr>
        <p:grpSpPr>
          <a:xfrm>
            <a:off x="5170207" y="2477461"/>
            <a:ext cx="1908000" cy="1908000"/>
            <a:chOff x="5170207" y="2477461"/>
            <a:chExt cx="1908000" cy="1908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E732BB7-6EF1-7C1D-5C8C-32DE20C206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0207" y="2477461"/>
              <a:ext cx="1908000" cy="1908000"/>
            </a:xfrm>
            <a:prstGeom prst="rect">
              <a:avLst/>
            </a:prstGeom>
            <a:solidFill>
              <a:srgbClr val="FBD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63" name="Graphic 1062">
              <a:extLst>
                <a:ext uri="{FF2B5EF4-FFF2-40B4-BE49-F238E27FC236}">
                  <a16:creationId xmlns:a16="http://schemas.microsoft.com/office/drawing/2014/main" id="{C20B27E1-608F-16FD-8D6D-A43D1870E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348758" y="2680196"/>
              <a:ext cx="1557758" cy="1519200"/>
            </a:xfrm>
            <a:prstGeom prst="rect">
              <a:avLst/>
            </a:prstGeom>
          </p:spPr>
        </p:pic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D969B81C-20E5-F261-0569-174A02823CEC}"/>
                </a:ext>
              </a:extLst>
            </p:cNvPr>
            <p:cNvSpPr txBox="1"/>
            <p:nvPr/>
          </p:nvSpPr>
          <p:spPr>
            <a:xfrm>
              <a:off x="5296775" y="2599518"/>
              <a:ext cx="166103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600" dirty="0">
                  <a:latin typeface="VT323" pitchFamily="49" charset="77"/>
                </a:rPr>
                <a:t>45%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BE07405-F258-4BE1-7D1A-3FBFA41BE40B}"/>
              </a:ext>
            </a:extLst>
          </p:cNvPr>
          <p:cNvGrpSpPr/>
          <p:nvPr/>
        </p:nvGrpSpPr>
        <p:grpSpPr>
          <a:xfrm>
            <a:off x="7472983" y="2449261"/>
            <a:ext cx="1908000" cy="1908000"/>
            <a:chOff x="7472983" y="2449261"/>
            <a:chExt cx="1908000" cy="190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360A7B7-0CF6-02E8-2579-4A516DF174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72983" y="2449261"/>
              <a:ext cx="1908000" cy="1908000"/>
            </a:xfrm>
            <a:prstGeom prst="rect">
              <a:avLst/>
            </a:prstGeom>
            <a:solidFill>
              <a:srgbClr val="CB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0DD1A450-7945-544A-A3AE-970D284163EA}"/>
                </a:ext>
              </a:extLst>
            </p:cNvPr>
            <p:cNvGrpSpPr/>
            <p:nvPr/>
          </p:nvGrpSpPr>
          <p:grpSpPr>
            <a:xfrm>
              <a:off x="7629382" y="2642763"/>
              <a:ext cx="1590034" cy="1520995"/>
              <a:chOff x="7629382" y="2642763"/>
              <a:chExt cx="1590034" cy="1520995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264443D6-FBF9-5C51-D712-633B090C5E3C}"/>
                  </a:ext>
                </a:extLst>
              </p:cNvPr>
              <p:cNvSpPr/>
              <p:nvPr/>
            </p:nvSpPr>
            <p:spPr>
              <a:xfrm>
                <a:off x="8753585" y="3054178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8702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4EC9EFE-1358-9EDD-F6C0-48C270A27A10}"/>
                  </a:ext>
                </a:extLst>
              </p:cNvPr>
              <p:cNvSpPr/>
              <p:nvPr/>
            </p:nvSpPr>
            <p:spPr>
              <a:xfrm>
                <a:off x="8871599" y="2642763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EF2A8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24" name="Freeform 1023">
                <a:extLst>
                  <a:ext uri="{FF2B5EF4-FFF2-40B4-BE49-F238E27FC236}">
                    <a16:creationId xmlns:a16="http://schemas.microsoft.com/office/drawing/2014/main" id="{5997DF62-F2BD-F4D5-D29B-2F70E06E2320}"/>
                  </a:ext>
                </a:extLst>
              </p:cNvPr>
              <p:cNvSpPr/>
              <p:nvPr/>
            </p:nvSpPr>
            <p:spPr>
              <a:xfrm>
                <a:off x="9095193" y="2873404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84B6FB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25" name="Freeform 1024">
                <a:extLst>
                  <a:ext uri="{FF2B5EF4-FFF2-40B4-BE49-F238E27FC236}">
                    <a16:creationId xmlns:a16="http://schemas.microsoft.com/office/drawing/2014/main" id="{2E6DFA2C-158F-C9DF-8B8B-6616BB32E765}"/>
                  </a:ext>
                </a:extLst>
              </p:cNvPr>
              <p:cNvSpPr/>
              <p:nvPr/>
            </p:nvSpPr>
            <p:spPr>
              <a:xfrm>
                <a:off x="9126250" y="3739871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8702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B6660B8A-03A2-AFE2-FB65-0E85E0C97FB5}"/>
                  </a:ext>
                </a:extLst>
              </p:cNvPr>
              <p:cNvSpPr/>
              <p:nvPr/>
            </p:nvSpPr>
            <p:spPr>
              <a:xfrm>
                <a:off x="9008242" y="3365856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982B1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18403A40-1816-6B26-DB28-7488521E1406}"/>
                  </a:ext>
                </a:extLst>
              </p:cNvPr>
              <p:cNvSpPr/>
              <p:nvPr/>
            </p:nvSpPr>
            <p:spPr>
              <a:xfrm>
                <a:off x="8877805" y="4007917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84B6FB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0C89009C-FC97-8C7A-023F-2C421672BFA5}"/>
                  </a:ext>
                </a:extLst>
              </p:cNvPr>
              <p:cNvSpPr/>
              <p:nvPr/>
            </p:nvSpPr>
            <p:spPr>
              <a:xfrm>
                <a:off x="8685262" y="3658838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2E7EC9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1" name="Freeform 1030">
                <a:extLst>
                  <a:ext uri="{FF2B5EF4-FFF2-40B4-BE49-F238E27FC236}">
                    <a16:creationId xmlns:a16="http://schemas.microsoft.com/office/drawing/2014/main" id="{008DE812-C461-6404-7B7C-B0C96C878FFB}"/>
                  </a:ext>
                </a:extLst>
              </p:cNvPr>
              <p:cNvSpPr/>
              <p:nvPr/>
            </p:nvSpPr>
            <p:spPr>
              <a:xfrm>
                <a:off x="8380921" y="3914411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8702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2" name="Freeform 1031">
                <a:extLst>
                  <a:ext uri="{FF2B5EF4-FFF2-40B4-BE49-F238E27FC236}">
                    <a16:creationId xmlns:a16="http://schemas.microsoft.com/office/drawing/2014/main" id="{D91A3457-018B-9E62-C02B-23A2DCF8E076}"/>
                  </a:ext>
                </a:extLst>
              </p:cNvPr>
              <p:cNvSpPr/>
              <p:nvPr/>
            </p:nvSpPr>
            <p:spPr>
              <a:xfrm>
                <a:off x="8045523" y="3764806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7D79F7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3" name="Freeform 1032">
                <a:extLst>
                  <a:ext uri="{FF2B5EF4-FFF2-40B4-BE49-F238E27FC236}">
                    <a16:creationId xmlns:a16="http://schemas.microsoft.com/office/drawing/2014/main" id="{F089D0F0-1766-5E73-300F-8BBD60B9E57A}"/>
                  </a:ext>
                </a:extLst>
              </p:cNvPr>
              <p:cNvSpPr/>
              <p:nvPr/>
            </p:nvSpPr>
            <p:spPr>
              <a:xfrm>
                <a:off x="7846769" y="4070255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982B1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AF92C78F-9B1E-FA21-8EBD-AFF53CA9E17A}"/>
                  </a:ext>
                </a:extLst>
              </p:cNvPr>
              <p:cNvSpPr/>
              <p:nvPr/>
            </p:nvSpPr>
            <p:spPr>
              <a:xfrm>
                <a:off x="7629382" y="3633903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5AE2A4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1124AF53-775C-3BB9-BE78-2F117F2EC39D}"/>
                  </a:ext>
                </a:extLst>
              </p:cNvPr>
              <p:cNvSpPr/>
              <p:nvPr/>
            </p:nvSpPr>
            <p:spPr>
              <a:xfrm>
                <a:off x="8026890" y="3066645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EF2A8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9B6F9E60-A7AF-70D2-687C-31092FC729D5}"/>
                  </a:ext>
                </a:extLst>
              </p:cNvPr>
              <p:cNvSpPr/>
              <p:nvPr/>
            </p:nvSpPr>
            <p:spPr>
              <a:xfrm>
                <a:off x="7896458" y="2686397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2E7EC9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2ECA65D9-E02A-6E59-63BE-6E00188CA967}"/>
                  </a:ext>
                </a:extLst>
              </p:cNvPr>
              <p:cNvSpPr/>
              <p:nvPr/>
            </p:nvSpPr>
            <p:spPr>
              <a:xfrm>
                <a:off x="7654226" y="2917039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84B6FB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8" name="Freeform 1037">
                <a:extLst>
                  <a:ext uri="{FF2B5EF4-FFF2-40B4-BE49-F238E27FC236}">
                    <a16:creationId xmlns:a16="http://schemas.microsoft.com/office/drawing/2014/main" id="{DA6C5492-3548-78DC-298A-22B4F0E2F5B9}"/>
                  </a:ext>
                </a:extLst>
              </p:cNvPr>
              <p:cNvSpPr/>
              <p:nvPr/>
            </p:nvSpPr>
            <p:spPr>
              <a:xfrm>
                <a:off x="8474084" y="2736266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5AE2A4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9" name="Freeform 1038">
                <a:extLst>
                  <a:ext uri="{FF2B5EF4-FFF2-40B4-BE49-F238E27FC236}">
                    <a16:creationId xmlns:a16="http://schemas.microsoft.com/office/drawing/2014/main" id="{6DFDDBEB-AB67-F2B9-A8EA-F1030348234E}"/>
                  </a:ext>
                </a:extLst>
              </p:cNvPr>
              <p:cNvSpPr/>
              <p:nvPr/>
            </p:nvSpPr>
            <p:spPr>
              <a:xfrm>
                <a:off x="7939935" y="3471830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84B6FB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6FF90483-A0AD-1322-B591-6BF9AEDBB2FF}"/>
                </a:ext>
              </a:extLst>
            </p:cNvPr>
            <p:cNvSpPr txBox="1"/>
            <p:nvPr/>
          </p:nvSpPr>
          <p:spPr>
            <a:xfrm>
              <a:off x="7597978" y="2599518"/>
              <a:ext cx="166103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600" dirty="0">
                  <a:latin typeface="VT323" pitchFamily="49" charset="77"/>
                </a:rPr>
                <a:t>28%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3B6D50-ACAA-57DD-4102-9B391751D6FC}"/>
              </a:ext>
            </a:extLst>
          </p:cNvPr>
          <p:cNvGrpSpPr/>
          <p:nvPr/>
        </p:nvGrpSpPr>
        <p:grpSpPr>
          <a:xfrm>
            <a:off x="9775761" y="2449260"/>
            <a:ext cx="1908000" cy="1908000"/>
            <a:chOff x="9775761" y="2449260"/>
            <a:chExt cx="1908000" cy="190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B463DDC-0751-006D-B715-941FD5C461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75761" y="2449260"/>
              <a:ext cx="1908000" cy="1908000"/>
            </a:xfrm>
            <a:prstGeom prst="rect">
              <a:avLst/>
            </a:prstGeom>
            <a:solidFill>
              <a:srgbClr val="ECD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61" name="Graphic 1060">
              <a:extLst>
                <a:ext uri="{FF2B5EF4-FFF2-40B4-BE49-F238E27FC236}">
                  <a16:creationId xmlns:a16="http://schemas.microsoft.com/office/drawing/2014/main" id="{D5C2BDC6-5D73-7B04-4D7B-5B219D8D8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000393" y="2665260"/>
              <a:ext cx="1458737" cy="1476000"/>
            </a:xfrm>
            <a:prstGeom prst="rect">
              <a:avLst/>
            </a:prstGeom>
          </p:spPr>
        </p:pic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4C4325F3-8BDA-B31D-81CF-54ABC551500E}"/>
                </a:ext>
              </a:extLst>
            </p:cNvPr>
            <p:cNvSpPr txBox="1"/>
            <p:nvPr/>
          </p:nvSpPr>
          <p:spPr>
            <a:xfrm>
              <a:off x="9899179" y="2599518"/>
              <a:ext cx="166103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600" dirty="0">
                  <a:latin typeface="VT323" pitchFamily="49" charset="77"/>
                </a:rPr>
                <a:t>26%</a:t>
              </a:r>
            </a:p>
          </p:txBody>
        </p:sp>
      </p:grpSp>
      <p:sp>
        <p:nvSpPr>
          <p:cNvPr id="1077" name="Rectangle 1076">
            <a:extLst>
              <a:ext uri="{FF2B5EF4-FFF2-40B4-BE49-F238E27FC236}">
                <a16:creationId xmlns:a16="http://schemas.microsoft.com/office/drawing/2014/main" id="{A6981FD7-9729-F54B-1CD4-0D0337F37F7D}"/>
              </a:ext>
            </a:extLst>
          </p:cNvPr>
          <p:cNvSpPr/>
          <p:nvPr/>
        </p:nvSpPr>
        <p:spPr>
          <a:xfrm>
            <a:off x="4569817" y="6546401"/>
            <a:ext cx="4506178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A0119C9A-82BE-408A-9CD4-5E9A48043805}"/>
              </a:ext>
            </a:extLst>
          </p:cNvPr>
          <p:cNvSpPr/>
          <p:nvPr/>
        </p:nvSpPr>
        <p:spPr>
          <a:xfrm>
            <a:off x="10500933" y="6543435"/>
            <a:ext cx="1010477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065261B2-0800-6606-A945-3C1F158FAC16}"/>
              </a:ext>
            </a:extLst>
          </p:cNvPr>
          <p:cNvSpPr/>
          <p:nvPr/>
        </p:nvSpPr>
        <p:spPr>
          <a:xfrm>
            <a:off x="10500933" y="6546401"/>
            <a:ext cx="635432" cy="487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080CB5-FACD-3190-D2AE-F212CDDE2B1F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7215307" y="6491573"/>
            <a:ext cx="161354" cy="16135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63CF0AC-1C13-501E-A417-6291446FE179}"/>
              </a:ext>
            </a:extLst>
          </p:cNvPr>
          <p:cNvSpPr/>
          <p:nvPr/>
        </p:nvSpPr>
        <p:spPr>
          <a:xfrm>
            <a:off x="4569816" y="6549367"/>
            <a:ext cx="2700000" cy="487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35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3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3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3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3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7073-BFE8-F88D-4230-A8BB67CAA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86" y="999893"/>
            <a:ext cx="7045353" cy="701731"/>
          </a:xfrm>
        </p:spPr>
        <p:txBody>
          <a:bodyPr/>
          <a:lstStyle/>
          <a:p>
            <a:r>
              <a:rPr lang="en-GB" sz="4400" dirty="0"/>
              <a:t>WHEN DO YOU OWE CLOSURE?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DF21C9A9-9221-60A8-2FE7-64B1016E93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3505301"/>
              </p:ext>
            </p:extLst>
          </p:nvPr>
        </p:nvGraphicFramePr>
        <p:xfrm>
          <a:off x="1493685" y="1701624"/>
          <a:ext cx="10289290" cy="3584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FCD3472-5541-6CE8-5633-1387EDA24CEA}"/>
              </a:ext>
            </a:extLst>
          </p:cNvPr>
          <p:cNvSpPr txBox="1"/>
          <p:nvPr/>
        </p:nvSpPr>
        <p:spPr>
          <a:xfrm>
            <a:off x="5098011" y="5696538"/>
            <a:ext cx="6619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alpha val="8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Question: At what point does someone owe you some form of closure?</a:t>
            </a:r>
            <a:br>
              <a:rPr lang="en-GB" sz="1200" dirty="0">
                <a:solidFill>
                  <a:schemeClr val="bg1">
                    <a:alpha val="8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en-GB" sz="1200" dirty="0">
                <a:solidFill>
                  <a:schemeClr val="bg1">
                    <a:alpha val="8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Source: https://</a:t>
            </a:r>
            <a:r>
              <a:rPr lang="en-GB" sz="1200" dirty="0" err="1">
                <a:solidFill>
                  <a:schemeClr val="bg1">
                    <a:alpha val="8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www.buzzfeednews.com</a:t>
            </a:r>
            <a:r>
              <a:rPr lang="en-GB" sz="1200" dirty="0">
                <a:solidFill>
                  <a:schemeClr val="bg1">
                    <a:alpha val="8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/article/</a:t>
            </a:r>
            <a:r>
              <a:rPr lang="en-GB" sz="1200" dirty="0" err="1">
                <a:solidFill>
                  <a:schemeClr val="bg1">
                    <a:alpha val="8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lamvo</a:t>
            </a:r>
            <a:r>
              <a:rPr lang="en-GB" sz="1200" dirty="0">
                <a:solidFill>
                  <a:schemeClr val="bg1">
                    <a:alpha val="8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/ghosting-dating-tinder-bumble-emotional-debt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9ED6845-D3A3-C19D-1421-30AF464FF105}"/>
              </a:ext>
            </a:extLst>
          </p:cNvPr>
          <p:cNvSpPr/>
          <p:nvPr/>
        </p:nvSpPr>
        <p:spPr>
          <a:xfrm>
            <a:off x="0" y="6286498"/>
            <a:ext cx="12192000" cy="571501"/>
          </a:xfrm>
          <a:prstGeom prst="rect">
            <a:avLst/>
          </a:prstGeom>
          <a:solidFill>
            <a:srgbClr val="77BAFD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Picture 44" descr="Qr code&#10;&#10;Description automatically generated">
            <a:extLst>
              <a:ext uri="{FF2B5EF4-FFF2-40B4-BE49-F238E27FC236}">
                <a16:creationId xmlns:a16="http://schemas.microsoft.com/office/drawing/2014/main" id="{55BBD568-3821-953F-C7D9-9367BFC93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61" y="6392708"/>
            <a:ext cx="375493" cy="37549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88B19BE-5B39-94FB-917C-E40FB705DD08}"/>
              </a:ext>
            </a:extLst>
          </p:cNvPr>
          <p:cNvSpPr txBox="1"/>
          <p:nvPr/>
        </p:nvSpPr>
        <p:spPr>
          <a:xfrm>
            <a:off x="612324" y="628992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GHOSTING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63A936-7E21-B1BC-3D8B-0A19B5D4B867}"/>
              </a:ext>
            </a:extLst>
          </p:cNvPr>
          <p:cNvSpPr txBox="1"/>
          <p:nvPr/>
        </p:nvSpPr>
        <p:spPr>
          <a:xfrm>
            <a:off x="612324" y="6549012"/>
            <a:ext cx="429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spc="200" dirty="0">
                <a:solidFill>
                  <a:schemeClr val="bg1"/>
                </a:solidFill>
                <a:latin typeface="VT323" pitchFamily="49" charset="77"/>
              </a:rPr>
              <a:t>TXT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E41BE8-2B9C-66F6-5C9C-3C3D256C8471}"/>
              </a:ext>
            </a:extLst>
          </p:cNvPr>
          <p:cNvSpPr txBox="1"/>
          <p:nvPr/>
        </p:nvSpPr>
        <p:spPr>
          <a:xfrm>
            <a:off x="3881506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4:00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91DC8C-D345-236E-D964-16FD699523FC}"/>
              </a:ext>
            </a:extLst>
          </p:cNvPr>
          <p:cNvSpPr txBox="1"/>
          <p:nvPr/>
        </p:nvSpPr>
        <p:spPr>
          <a:xfrm>
            <a:off x="9206065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5:00</a:t>
            </a:r>
          </a:p>
        </p:txBody>
      </p:sp>
      <p:pic>
        <p:nvPicPr>
          <p:cNvPr id="50" name="Graphic 4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859A1B4-F1BC-F1FC-3AE2-00416E198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1097" y="6432075"/>
            <a:ext cx="260228" cy="260228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5C7D2AA6-5F23-5209-6BA3-1D1457374D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3639" y="6432075"/>
            <a:ext cx="260228" cy="260228"/>
          </a:xfrm>
          <a:prstGeom prst="rect">
            <a:avLst/>
          </a:prstGeom>
        </p:spPr>
      </p:pic>
      <p:pic>
        <p:nvPicPr>
          <p:cNvPr id="52" name="Graphic 5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CDDCF56-5D6A-6813-C1EB-5F7C45F6C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43309" y="6432075"/>
            <a:ext cx="260228" cy="260228"/>
          </a:xfrm>
          <a:prstGeom prst="rect">
            <a:avLst/>
          </a:prstGeom>
        </p:spPr>
      </p:pic>
      <p:pic>
        <p:nvPicPr>
          <p:cNvPr id="53" name="Graphic 52">
            <a:hlinkClick r:id="rId10" action="ppaction://hlinksldjump"/>
            <a:extLst>
              <a:ext uri="{FF2B5EF4-FFF2-40B4-BE49-F238E27FC236}">
                <a16:creationId xmlns:a16="http://schemas.microsoft.com/office/drawing/2014/main" id="{45F09F77-30C4-C670-3A75-4F4BE39471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21591" y="6432075"/>
            <a:ext cx="260228" cy="260228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061A446-101F-F96D-398A-00DC5D2F0F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65653" y="6432075"/>
            <a:ext cx="260228" cy="26022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58A5128-3000-C845-DC8E-2F0AB8A652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00383" y="6432075"/>
            <a:ext cx="260228" cy="260228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B3716C98-36D5-61DB-6E1F-CF1DF9DBEF8C}"/>
              </a:ext>
            </a:extLst>
          </p:cNvPr>
          <p:cNvSpPr/>
          <p:nvPr/>
        </p:nvSpPr>
        <p:spPr>
          <a:xfrm>
            <a:off x="4569817" y="6546401"/>
            <a:ext cx="4506178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E68BAC-0297-C34E-7655-4B8F685AFD36}"/>
              </a:ext>
            </a:extLst>
          </p:cNvPr>
          <p:cNvSpPr/>
          <p:nvPr/>
        </p:nvSpPr>
        <p:spPr>
          <a:xfrm>
            <a:off x="4569816" y="6549367"/>
            <a:ext cx="3600000" cy="487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547AEC2-96AE-F773-A9A1-498B3C0E4814}"/>
              </a:ext>
            </a:extLst>
          </p:cNvPr>
          <p:cNvSpPr/>
          <p:nvPr/>
        </p:nvSpPr>
        <p:spPr>
          <a:xfrm>
            <a:off x="10500933" y="6543435"/>
            <a:ext cx="1010477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A34D352-BBC1-BCC7-5609-A7BF3A2C7A19}"/>
              </a:ext>
            </a:extLst>
          </p:cNvPr>
          <p:cNvSpPr/>
          <p:nvPr/>
        </p:nvSpPr>
        <p:spPr>
          <a:xfrm>
            <a:off x="10500933" y="6546401"/>
            <a:ext cx="635432" cy="487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2843600-1250-594E-622C-85E0E6804337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8035096" y="6491573"/>
            <a:ext cx="161354" cy="16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7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2000"/>
                                        <p:tgtEl>
                                          <p:spTgt spid="2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1" uiExpand="1">
        <p:bldSub>
          <a:bldChart bld="series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TX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DC8F1"/>
      </a:accent1>
      <a:accent2>
        <a:srgbClr val="AF9CE6"/>
      </a:accent2>
      <a:accent3>
        <a:srgbClr val="FFBFE9"/>
      </a:accent3>
      <a:accent4>
        <a:srgbClr val="0C327D"/>
      </a:accent4>
      <a:accent5>
        <a:srgbClr val="F7ED75"/>
      </a:accent5>
      <a:accent6>
        <a:srgbClr val="6379A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416</Words>
  <Application>Microsoft Macintosh PowerPoint</Application>
  <PresentationFormat>Widescreen</PresentationFormat>
  <Paragraphs>100</Paragraphs>
  <Slides>10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VT323</vt:lpstr>
      <vt:lpstr>Roboto Condensed Light</vt:lpstr>
      <vt:lpstr>Calibri</vt:lpstr>
      <vt:lpstr>Arial</vt:lpstr>
      <vt:lpstr>Roboto</vt:lpstr>
      <vt:lpstr>Roboto Condensed</vt:lpstr>
      <vt:lpstr>Office Theme</vt:lpstr>
      <vt:lpstr>THANK YOU FOR DOWNLOADING!</vt:lpstr>
      <vt:lpstr>SUMMARY</vt:lpstr>
      <vt:lpstr>OVERVIEW BACKUP</vt:lpstr>
      <vt:lpstr>GHOSTING</vt:lpstr>
      <vt:lpstr>PowerPoint Presentation</vt:lpstr>
      <vt:lpstr>WHAT’S GHOSTING?</vt:lpstr>
      <vt:lpstr>WARNING SIGNS: SOFT-GHOSTING</vt:lpstr>
      <vt:lpstr>WHY PEOPLE GHOST</vt:lpstr>
      <vt:lpstr>WHEN DO YOU OWE CLOSURE?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Vickie Leung</dc:creator>
  <cp:lastModifiedBy>Vickie Leung</cp:lastModifiedBy>
  <cp:revision>38</cp:revision>
  <dcterms:created xsi:type="dcterms:W3CDTF">2022-09-22T05:12:45Z</dcterms:created>
  <dcterms:modified xsi:type="dcterms:W3CDTF">2022-09-28T04:23:34Z</dcterms:modified>
</cp:coreProperties>
</file>